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79" r:id="rId3"/>
    <p:sldId id="280" r:id="rId4"/>
    <p:sldId id="281" r:id="rId5"/>
    <p:sldId id="257" r:id="rId6"/>
    <p:sldId id="259" r:id="rId7"/>
    <p:sldId id="289" r:id="rId8"/>
    <p:sldId id="260" r:id="rId9"/>
    <p:sldId id="261" r:id="rId10"/>
    <p:sldId id="262" r:id="rId11"/>
    <p:sldId id="263" r:id="rId12"/>
    <p:sldId id="269" r:id="rId13"/>
    <p:sldId id="311" r:id="rId14"/>
    <p:sldId id="284" r:id="rId15"/>
    <p:sldId id="285" r:id="rId16"/>
    <p:sldId id="286" r:id="rId17"/>
    <p:sldId id="287" r:id="rId18"/>
    <p:sldId id="290" r:id="rId19"/>
    <p:sldId id="291" r:id="rId20"/>
    <p:sldId id="292" r:id="rId21"/>
    <p:sldId id="293" r:id="rId22"/>
    <p:sldId id="294" r:id="rId23"/>
    <p:sldId id="295" r:id="rId24"/>
    <p:sldId id="296" r:id="rId25"/>
    <p:sldId id="297" r:id="rId26"/>
    <p:sldId id="298" r:id="rId27"/>
    <p:sldId id="299" r:id="rId28"/>
    <p:sldId id="300" r:id="rId29"/>
    <p:sldId id="301" r:id="rId30"/>
    <p:sldId id="302" r:id="rId31"/>
    <p:sldId id="303" r:id="rId32"/>
    <p:sldId id="304" r:id="rId33"/>
    <p:sldId id="305" r:id="rId34"/>
    <p:sldId id="306" r:id="rId35"/>
    <p:sldId id="307" r:id="rId36"/>
    <p:sldId id="308" r:id="rId37"/>
    <p:sldId id="309" r:id="rId38"/>
    <p:sldId id="310" r:id="rId39"/>
    <p:sldId id="274" r:id="rId40"/>
    <p:sldId id="283" r:id="rId4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0E2B10-0F4F-4AC2-BC05-26E140E684A8}" v="13" dt="2025-05-08T00:49:56.4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SEGUIN" userId="afc95157e14da56e" providerId="LiveId" clId="{F10E2B10-0F4F-4AC2-BC05-26E140E684A8}"/>
    <pc:docChg chg="custSel addSld delSld modSld">
      <pc:chgData name="MIKE SEGUIN" userId="afc95157e14da56e" providerId="LiveId" clId="{F10E2B10-0F4F-4AC2-BC05-26E140E684A8}" dt="2025-05-08T00:57:41.151" v="897" actId="12"/>
      <pc:docMkLst>
        <pc:docMk/>
      </pc:docMkLst>
      <pc:sldChg chg="addSp delSp modSp mod">
        <pc:chgData name="MIKE SEGUIN" userId="afc95157e14da56e" providerId="LiveId" clId="{F10E2B10-0F4F-4AC2-BC05-26E140E684A8}" dt="2025-05-08T00:08:59.951" v="17" actId="14100"/>
        <pc:sldMkLst>
          <pc:docMk/>
          <pc:sldMk cId="1233949910" sldId="259"/>
        </pc:sldMkLst>
        <pc:spChg chg="mod">
          <ac:chgData name="MIKE SEGUIN" userId="afc95157e14da56e" providerId="LiveId" clId="{F10E2B10-0F4F-4AC2-BC05-26E140E684A8}" dt="2025-05-08T00:08:47.418" v="14" actId="1076"/>
          <ac:spMkLst>
            <pc:docMk/>
            <pc:sldMk cId="1233949910" sldId="259"/>
            <ac:spMk id="2" creationId="{D2188F0A-EEE7-72C9-7681-1CE05158AB1E}"/>
          </ac:spMkLst>
        </pc:spChg>
        <pc:spChg chg="del mod">
          <ac:chgData name="MIKE SEGUIN" userId="afc95157e14da56e" providerId="LiveId" clId="{F10E2B10-0F4F-4AC2-BC05-26E140E684A8}" dt="2025-05-08T00:06:28.837" v="1" actId="22"/>
          <ac:spMkLst>
            <pc:docMk/>
            <pc:sldMk cId="1233949910" sldId="259"/>
            <ac:spMk id="3" creationId="{50BE4918-34DD-4128-5922-1D126EDDE8E2}"/>
          </ac:spMkLst>
        </pc:spChg>
        <pc:picChg chg="add mod ord">
          <ac:chgData name="MIKE SEGUIN" userId="afc95157e14da56e" providerId="LiveId" clId="{F10E2B10-0F4F-4AC2-BC05-26E140E684A8}" dt="2025-05-08T00:08:59.951" v="17" actId="14100"/>
          <ac:picMkLst>
            <pc:docMk/>
            <pc:sldMk cId="1233949910" sldId="259"/>
            <ac:picMk id="6" creationId="{57DC38DB-8712-66A0-18C5-869AE5B58671}"/>
          </ac:picMkLst>
        </pc:picChg>
      </pc:sldChg>
      <pc:sldChg chg="modSp mod">
        <pc:chgData name="MIKE SEGUIN" userId="afc95157e14da56e" providerId="LiveId" clId="{F10E2B10-0F4F-4AC2-BC05-26E140E684A8}" dt="2025-05-08T00:09:53.755" v="18" actId="20577"/>
        <pc:sldMkLst>
          <pc:docMk/>
          <pc:sldMk cId="1580344285" sldId="262"/>
        </pc:sldMkLst>
        <pc:spChg chg="mod">
          <ac:chgData name="MIKE SEGUIN" userId="afc95157e14da56e" providerId="LiveId" clId="{F10E2B10-0F4F-4AC2-BC05-26E140E684A8}" dt="2025-05-08T00:09:53.755" v="18" actId="20577"/>
          <ac:spMkLst>
            <pc:docMk/>
            <pc:sldMk cId="1580344285" sldId="262"/>
            <ac:spMk id="3" creationId="{50BE4918-34DD-4128-5922-1D126EDDE8E2}"/>
          </ac:spMkLst>
        </pc:spChg>
      </pc:sldChg>
      <pc:sldChg chg="modSp mod">
        <pc:chgData name="MIKE SEGUIN" userId="afc95157e14da56e" providerId="LiveId" clId="{F10E2B10-0F4F-4AC2-BC05-26E140E684A8}" dt="2025-05-08T00:57:41.151" v="897" actId="12"/>
        <pc:sldMkLst>
          <pc:docMk/>
          <pc:sldMk cId="4290560161" sldId="269"/>
        </pc:sldMkLst>
        <pc:spChg chg="mod">
          <ac:chgData name="MIKE SEGUIN" userId="afc95157e14da56e" providerId="LiveId" clId="{F10E2B10-0F4F-4AC2-BC05-26E140E684A8}" dt="2025-05-08T00:57:41.151" v="897" actId="12"/>
          <ac:spMkLst>
            <pc:docMk/>
            <pc:sldMk cId="4290560161" sldId="269"/>
            <ac:spMk id="3" creationId="{50BE4918-34DD-4128-5922-1D126EDDE8E2}"/>
          </ac:spMkLst>
        </pc:spChg>
      </pc:sldChg>
      <pc:sldChg chg="modSp mod">
        <pc:chgData name="MIKE SEGUIN" userId="afc95157e14da56e" providerId="LiveId" clId="{F10E2B10-0F4F-4AC2-BC05-26E140E684A8}" dt="2025-05-08T00:55:06.828" v="745" actId="5793"/>
        <pc:sldMkLst>
          <pc:docMk/>
          <pc:sldMk cId="506436924" sldId="274"/>
        </pc:sldMkLst>
        <pc:spChg chg="mod">
          <ac:chgData name="MIKE SEGUIN" userId="afc95157e14da56e" providerId="LiveId" clId="{F10E2B10-0F4F-4AC2-BC05-26E140E684A8}" dt="2025-05-08T00:55:06.828" v="745" actId="5793"/>
          <ac:spMkLst>
            <pc:docMk/>
            <pc:sldMk cId="506436924" sldId="274"/>
            <ac:spMk id="3" creationId="{50BE4918-34DD-4128-5922-1D126EDDE8E2}"/>
          </ac:spMkLst>
        </pc:spChg>
      </pc:sldChg>
      <pc:sldChg chg="del">
        <pc:chgData name="MIKE SEGUIN" userId="afc95157e14da56e" providerId="LiveId" clId="{F10E2B10-0F4F-4AC2-BC05-26E140E684A8}" dt="2025-05-08T00:55:18.403" v="748" actId="2696"/>
        <pc:sldMkLst>
          <pc:docMk/>
          <pc:sldMk cId="645413576" sldId="275"/>
        </pc:sldMkLst>
      </pc:sldChg>
      <pc:sldChg chg="del">
        <pc:chgData name="MIKE SEGUIN" userId="afc95157e14da56e" providerId="LiveId" clId="{F10E2B10-0F4F-4AC2-BC05-26E140E684A8}" dt="2025-05-08T00:55:11.990" v="746" actId="2696"/>
        <pc:sldMkLst>
          <pc:docMk/>
          <pc:sldMk cId="1114768943" sldId="276"/>
        </pc:sldMkLst>
      </pc:sldChg>
      <pc:sldChg chg="del">
        <pc:chgData name="MIKE SEGUIN" userId="afc95157e14da56e" providerId="LiveId" clId="{F10E2B10-0F4F-4AC2-BC05-26E140E684A8}" dt="2025-05-08T00:55:15.267" v="747" actId="2696"/>
        <pc:sldMkLst>
          <pc:docMk/>
          <pc:sldMk cId="3259968479" sldId="277"/>
        </pc:sldMkLst>
      </pc:sldChg>
      <pc:sldChg chg="del">
        <pc:chgData name="MIKE SEGUIN" userId="afc95157e14da56e" providerId="LiveId" clId="{F10E2B10-0F4F-4AC2-BC05-26E140E684A8}" dt="2025-05-08T00:55:22.027" v="749" actId="2696"/>
        <pc:sldMkLst>
          <pc:docMk/>
          <pc:sldMk cId="923115162" sldId="278"/>
        </pc:sldMkLst>
      </pc:sldChg>
      <pc:sldChg chg="modSp mod">
        <pc:chgData name="MIKE SEGUIN" userId="afc95157e14da56e" providerId="LiveId" clId="{F10E2B10-0F4F-4AC2-BC05-26E140E684A8}" dt="2025-05-08T00:55:32.562" v="753" actId="20577"/>
        <pc:sldMkLst>
          <pc:docMk/>
          <pc:sldMk cId="3030444310" sldId="283"/>
        </pc:sldMkLst>
        <pc:spChg chg="mod">
          <ac:chgData name="MIKE SEGUIN" userId="afc95157e14da56e" providerId="LiveId" clId="{F10E2B10-0F4F-4AC2-BC05-26E140E684A8}" dt="2025-05-08T00:55:32.562" v="753" actId="20577"/>
          <ac:spMkLst>
            <pc:docMk/>
            <pc:sldMk cId="3030444310" sldId="283"/>
            <ac:spMk id="4" creationId="{46513A34-A5B6-125A-FB40-1982360E1DFE}"/>
          </ac:spMkLst>
        </pc:spChg>
      </pc:sldChg>
      <pc:sldChg chg="modSp mod">
        <pc:chgData name="MIKE SEGUIN" userId="afc95157e14da56e" providerId="LiveId" clId="{F10E2B10-0F4F-4AC2-BC05-26E140E684A8}" dt="2025-05-08T00:18:51.619" v="125" actId="27636"/>
        <pc:sldMkLst>
          <pc:docMk/>
          <pc:sldMk cId="1851271476" sldId="284"/>
        </pc:sldMkLst>
        <pc:spChg chg="mod">
          <ac:chgData name="MIKE SEGUIN" userId="afc95157e14da56e" providerId="LiveId" clId="{F10E2B10-0F4F-4AC2-BC05-26E140E684A8}" dt="2025-05-08T00:18:51.619" v="125" actId="27636"/>
          <ac:spMkLst>
            <pc:docMk/>
            <pc:sldMk cId="1851271476" sldId="284"/>
            <ac:spMk id="3" creationId="{461CD7F1-483E-0DCA-738A-77E2BB38D147}"/>
          </ac:spMkLst>
        </pc:spChg>
      </pc:sldChg>
      <pc:sldChg chg="modSp mod">
        <pc:chgData name="MIKE SEGUIN" userId="afc95157e14da56e" providerId="LiveId" clId="{F10E2B10-0F4F-4AC2-BC05-26E140E684A8}" dt="2025-05-08T00:19:24.012" v="129" actId="27636"/>
        <pc:sldMkLst>
          <pc:docMk/>
          <pc:sldMk cId="3486071865" sldId="285"/>
        </pc:sldMkLst>
        <pc:spChg chg="mod">
          <ac:chgData name="MIKE SEGUIN" userId="afc95157e14da56e" providerId="LiveId" clId="{F10E2B10-0F4F-4AC2-BC05-26E140E684A8}" dt="2025-05-08T00:19:24.012" v="129" actId="27636"/>
          <ac:spMkLst>
            <pc:docMk/>
            <pc:sldMk cId="3486071865" sldId="285"/>
            <ac:spMk id="3" creationId="{72556D39-01B0-C4C7-3B0F-C58865D4D8E7}"/>
          </ac:spMkLst>
        </pc:spChg>
      </pc:sldChg>
      <pc:sldChg chg="modSp mod">
        <pc:chgData name="MIKE SEGUIN" userId="afc95157e14da56e" providerId="LiveId" clId="{F10E2B10-0F4F-4AC2-BC05-26E140E684A8}" dt="2025-05-08T00:19:39.308" v="132" actId="20577"/>
        <pc:sldMkLst>
          <pc:docMk/>
          <pc:sldMk cId="3033697751" sldId="286"/>
        </pc:sldMkLst>
        <pc:spChg chg="mod">
          <ac:chgData name="MIKE SEGUIN" userId="afc95157e14da56e" providerId="LiveId" clId="{F10E2B10-0F4F-4AC2-BC05-26E140E684A8}" dt="2025-05-08T00:19:39.308" v="132" actId="20577"/>
          <ac:spMkLst>
            <pc:docMk/>
            <pc:sldMk cId="3033697751" sldId="286"/>
            <ac:spMk id="3" creationId="{B4E70616-49B9-7607-4D18-37BC9EB69DC4}"/>
          </ac:spMkLst>
        </pc:spChg>
      </pc:sldChg>
      <pc:sldChg chg="addSp delSp modSp mod">
        <pc:chgData name="MIKE SEGUIN" userId="afc95157e14da56e" providerId="LiveId" clId="{F10E2B10-0F4F-4AC2-BC05-26E140E684A8}" dt="2025-05-08T00:23:51.496" v="211" actId="14100"/>
        <pc:sldMkLst>
          <pc:docMk/>
          <pc:sldMk cId="1655216686" sldId="287"/>
        </pc:sldMkLst>
        <pc:spChg chg="del">
          <ac:chgData name="MIKE SEGUIN" userId="afc95157e14da56e" providerId="LiveId" clId="{F10E2B10-0F4F-4AC2-BC05-26E140E684A8}" dt="2025-05-08T00:23:45.756" v="209" actId="478"/>
          <ac:spMkLst>
            <pc:docMk/>
            <pc:sldMk cId="1655216686" sldId="287"/>
            <ac:spMk id="2" creationId="{6B926008-CA28-DEA5-8A24-EE93164BBF9E}"/>
          </ac:spMkLst>
        </pc:spChg>
        <pc:spChg chg="mod">
          <ac:chgData name="MIKE SEGUIN" userId="afc95157e14da56e" providerId="LiveId" clId="{F10E2B10-0F4F-4AC2-BC05-26E140E684A8}" dt="2025-05-08T00:23:51.496" v="211" actId="14100"/>
          <ac:spMkLst>
            <pc:docMk/>
            <pc:sldMk cId="1655216686" sldId="287"/>
            <ac:spMk id="3" creationId="{FEABAC9D-6542-4A3E-18AF-14261410C4AF}"/>
          </ac:spMkLst>
        </pc:spChg>
        <pc:spChg chg="add del mod">
          <ac:chgData name="MIKE SEGUIN" userId="afc95157e14da56e" providerId="LiveId" clId="{F10E2B10-0F4F-4AC2-BC05-26E140E684A8}" dt="2025-05-08T00:23:48.162" v="210" actId="478"/>
          <ac:spMkLst>
            <pc:docMk/>
            <pc:sldMk cId="1655216686" sldId="287"/>
            <ac:spMk id="6" creationId="{F9593639-5B68-829F-FB14-49F6263CF4E8}"/>
          </ac:spMkLst>
        </pc:spChg>
      </pc:sldChg>
      <pc:sldChg chg="addSp delSp modSp del mod">
        <pc:chgData name="MIKE SEGUIN" userId="afc95157e14da56e" providerId="LiveId" clId="{F10E2B10-0F4F-4AC2-BC05-26E140E684A8}" dt="2025-05-08T00:22:57.293" v="201" actId="2696"/>
        <pc:sldMkLst>
          <pc:docMk/>
          <pc:sldMk cId="3233222226" sldId="288"/>
        </pc:sldMkLst>
        <pc:spChg chg="del">
          <ac:chgData name="MIKE SEGUIN" userId="afc95157e14da56e" providerId="LiveId" clId="{F10E2B10-0F4F-4AC2-BC05-26E140E684A8}" dt="2025-05-08T00:17:14.046" v="42" actId="478"/>
          <ac:spMkLst>
            <pc:docMk/>
            <pc:sldMk cId="3233222226" sldId="288"/>
            <ac:spMk id="2" creationId="{DE26F863-C758-CC21-5894-F99A4F2C1B8E}"/>
          </ac:spMkLst>
        </pc:spChg>
        <pc:spChg chg="add del mod">
          <ac:chgData name="MIKE SEGUIN" userId="afc95157e14da56e" providerId="LiveId" clId="{F10E2B10-0F4F-4AC2-BC05-26E140E684A8}" dt="2025-05-08T00:17:18.067" v="43" actId="478"/>
          <ac:spMkLst>
            <pc:docMk/>
            <pc:sldMk cId="3233222226" sldId="288"/>
            <ac:spMk id="5" creationId="{9160C82A-7D74-3D3A-5164-BD75CCB893FF}"/>
          </ac:spMkLst>
        </pc:spChg>
        <pc:spChg chg="mod">
          <ac:chgData name="MIKE SEGUIN" userId="afc95157e14da56e" providerId="LiveId" clId="{F10E2B10-0F4F-4AC2-BC05-26E140E684A8}" dt="2025-05-08T00:17:22.785" v="44" actId="14100"/>
          <ac:spMkLst>
            <pc:docMk/>
            <pc:sldMk cId="3233222226" sldId="288"/>
            <ac:spMk id="6" creationId="{A8FCD689-F503-9E9A-F764-7098EA383CEC}"/>
          </ac:spMkLst>
        </pc:spChg>
      </pc:sldChg>
      <pc:sldChg chg="addSp delSp modSp add mod">
        <pc:chgData name="MIKE SEGUIN" userId="afc95157e14da56e" providerId="LiveId" clId="{F10E2B10-0F4F-4AC2-BC05-26E140E684A8}" dt="2025-05-08T00:08:40.410" v="13" actId="14100"/>
        <pc:sldMkLst>
          <pc:docMk/>
          <pc:sldMk cId="2120813883" sldId="289"/>
        </pc:sldMkLst>
        <pc:spChg chg="mod">
          <ac:chgData name="MIKE SEGUIN" userId="afc95157e14da56e" providerId="LiveId" clId="{F10E2B10-0F4F-4AC2-BC05-26E140E684A8}" dt="2025-05-08T00:08:33.021" v="11" actId="1076"/>
          <ac:spMkLst>
            <pc:docMk/>
            <pc:sldMk cId="2120813883" sldId="289"/>
            <ac:spMk id="2" creationId="{C56E5232-98E4-3C7E-33FA-4EC08EC41A65}"/>
          </ac:spMkLst>
        </pc:spChg>
        <pc:spChg chg="add del mod">
          <ac:chgData name="MIKE SEGUIN" userId="afc95157e14da56e" providerId="LiveId" clId="{F10E2B10-0F4F-4AC2-BC05-26E140E684A8}" dt="2025-05-08T00:08:21.964" v="9" actId="22"/>
          <ac:spMkLst>
            <pc:docMk/>
            <pc:sldMk cId="2120813883" sldId="289"/>
            <ac:spMk id="5" creationId="{6E4ECF1D-25DC-407F-73EE-3DFF83BB1F34}"/>
          </ac:spMkLst>
        </pc:spChg>
        <pc:picChg chg="del">
          <ac:chgData name="MIKE SEGUIN" userId="afc95157e14da56e" providerId="LiveId" clId="{F10E2B10-0F4F-4AC2-BC05-26E140E684A8}" dt="2025-05-08T00:07:24.036" v="8" actId="478"/>
          <ac:picMkLst>
            <pc:docMk/>
            <pc:sldMk cId="2120813883" sldId="289"/>
            <ac:picMk id="6" creationId="{27AB2241-D506-2236-2CD3-E9571B46FF3E}"/>
          </ac:picMkLst>
        </pc:picChg>
        <pc:picChg chg="add mod ord">
          <ac:chgData name="MIKE SEGUIN" userId="afc95157e14da56e" providerId="LiveId" clId="{F10E2B10-0F4F-4AC2-BC05-26E140E684A8}" dt="2025-05-08T00:08:40.410" v="13" actId="14100"/>
          <ac:picMkLst>
            <pc:docMk/>
            <pc:sldMk cId="2120813883" sldId="289"/>
            <ac:picMk id="8" creationId="{9809D1EF-8EC9-72AB-B285-605C4C34D2C8}"/>
          </ac:picMkLst>
        </pc:picChg>
      </pc:sldChg>
      <pc:sldChg chg="addSp delSp modSp add mod">
        <pc:chgData name="MIKE SEGUIN" userId="afc95157e14da56e" providerId="LiveId" clId="{F10E2B10-0F4F-4AC2-BC05-26E140E684A8}" dt="2025-05-08T00:24:08.972" v="216" actId="403"/>
        <pc:sldMkLst>
          <pc:docMk/>
          <pc:sldMk cId="1118372371" sldId="290"/>
        </pc:sldMkLst>
        <pc:spChg chg="del">
          <ac:chgData name="MIKE SEGUIN" userId="afc95157e14da56e" providerId="LiveId" clId="{F10E2B10-0F4F-4AC2-BC05-26E140E684A8}" dt="2025-05-08T00:23:31.678" v="205" actId="478"/>
          <ac:spMkLst>
            <pc:docMk/>
            <pc:sldMk cId="1118372371" sldId="290"/>
            <ac:spMk id="2" creationId="{D95486DF-0FC6-D07F-82C2-DAC6A5B5CC4A}"/>
          </ac:spMkLst>
        </pc:spChg>
        <pc:spChg chg="mod">
          <ac:chgData name="MIKE SEGUIN" userId="afc95157e14da56e" providerId="LiveId" clId="{F10E2B10-0F4F-4AC2-BC05-26E140E684A8}" dt="2025-05-08T00:24:08.972" v="216" actId="403"/>
          <ac:spMkLst>
            <pc:docMk/>
            <pc:sldMk cId="1118372371" sldId="290"/>
            <ac:spMk id="3" creationId="{63D3C3BF-F8B3-0B9E-2449-AFAB14048E74}"/>
          </ac:spMkLst>
        </pc:spChg>
        <pc:spChg chg="add del mod">
          <ac:chgData name="MIKE SEGUIN" userId="afc95157e14da56e" providerId="LiveId" clId="{F10E2B10-0F4F-4AC2-BC05-26E140E684A8}" dt="2025-05-08T00:23:34.806" v="206" actId="478"/>
          <ac:spMkLst>
            <pc:docMk/>
            <pc:sldMk cId="1118372371" sldId="290"/>
            <ac:spMk id="6" creationId="{632183A1-641D-7B37-10D4-1AF3E1728761}"/>
          </ac:spMkLst>
        </pc:spChg>
      </pc:sldChg>
      <pc:sldChg chg="delSp modSp new mod">
        <pc:chgData name="MIKE SEGUIN" userId="afc95157e14da56e" providerId="LiveId" clId="{F10E2B10-0F4F-4AC2-BC05-26E140E684A8}" dt="2025-05-08T00:24:19.995" v="221" actId="27636"/>
        <pc:sldMkLst>
          <pc:docMk/>
          <pc:sldMk cId="3230939552" sldId="291"/>
        </pc:sldMkLst>
        <pc:spChg chg="del">
          <ac:chgData name="MIKE SEGUIN" userId="afc95157e14da56e" providerId="LiveId" clId="{F10E2B10-0F4F-4AC2-BC05-26E140E684A8}" dt="2025-05-08T00:23:26.120" v="204" actId="478"/>
          <ac:spMkLst>
            <pc:docMk/>
            <pc:sldMk cId="3230939552" sldId="291"/>
            <ac:spMk id="2" creationId="{0F635A8F-C007-4AF2-BCEA-98034F415938}"/>
          </ac:spMkLst>
        </pc:spChg>
        <pc:spChg chg="mod">
          <ac:chgData name="MIKE SEGUIN" userId="afc95157e14da56e" providerId="LiveId" clId="{F10E2B10-0F4F-4AC2-BC05-26E140E684A8}" dt="2025-05-08T00:24:19.995" v="221" actId="27636"/>
          <ac:spMkLst>
            <pc:docMk/>
            <pc:sldMk cId="3230939552" sldId="291"/>
            <ac:spMk id="3" creationId="{193220B7-9C8E-9131-0899-5C67481FE2AE}"/>
          </ac:spMkLst>
        </pc:spChg>
      </pc:sldChg>
      <pc:sldChg chg="addSp modSp new mod">
        <pc:chgData name="MIKE SEGUIN" userId="afc95157e14da56e" providerId="LiveId" clId="{F10E2B10-0F4F-4AC2-BC05-26E140E684A8}" dt="2025-05-08T00:28:10.096" v="244" actId="1076"/>
        <pc:sldMkLst>
          <pc:docMk/>
          <pc:sldMk cId="604645937" sldId="292"/>
        </pc:sldMkLst>
        <pc:spChg chg="add mod">
          <ac:chgData name="MIKE SEGUIN" userId="afc95157e14da56e" providerId="LiveId" clId="{F10E2B10-0F4F-4AC2-BC05-26E140E684A8}" dt="2025-05-08T00:28:10.096" v="244" actId="1076"/>
          <ac:spMkLst>
            <pc:docMk/>
            <pc:sldMk cId="604645937" sldId="292"/>
            <ac:spMk id="3" creationId="{888F8937-D46B-9D1A-01CA-41D973EA3BA4}"/>
          </ac:spMkLst>
        </pc:spChg>
      </pc:sldChg>
      <pc:sldChg chg="addSp modSp new mod">
        <pc:chgData name="MIKE SEGUIN" userId="afc95157e14da56e" providerId="LiveId" clId="{F10E2B10-0F4F-4AC2-BC05-26E140E684A8}" dt="2025-05-08T00:28:59.613" v="251" actId="1076"/>
        <pc:sldMkLst>
          <pc:docMk/>
          <pc:sldMk cId="3918360550" sldId="293"/>
        </pc:sldMkLst>
        <pc:spChg chg="add mod">
          <ac:chgData name="MIKE SEGUIN" userId="afc95157e14da56e" providerId="LiveId" clId="{F10E2B10-0F4F-4AC2-BC05-26E140E684A8}" dt="2025-05-08T00:28:43.426" v="249" actId="14100"/>
          <ac:spMkLst>
            <pc:docMk/>
            <pc:sldMk cId="3918360550" sldId="293"/>
            <ac:spMk id="3" creationId="{8DF18648-147F-9C67-7DDE-3723E3A7EE3A}"/>
          </ac:spMkLst>
        </pc:spChg>
        <pc:spChg chg="add mod">
          <ac:chgData name="MIKE SEGUIN" userId="afc95157e14da56e" providerId="LiveId" clId="{F10E2B10-0F4F-4AC2-BC05-26E140E684A8}" dt="2025-05-08T00:28:59.613" v="251" actId="1076"/>
          <ac:spMkLst>
            <pc:docMk/>
            <pc:sldMk cId="3918360550" sldId="293"/>
            <ac:spMk id="5" creationId="{9C79728C-7877-B27B-ECA3-8A69BB23B5D6}"/>
          </ac:spMkLst>
        </pc:spChg>
      </pc:sldChg>
      <pc:sldChg chg="addSp modSp new mod">
        <pc:chgData name="MIKE SEGUIN" userId="afc95157e14da56e" providerId="LiveId" clId="{F10E2B10-0F4F-4AC2-BC05-26E140E684A8}" dt="2025-05-08T00:31:45.943" v="305" actId="1076"/>
        <pc:sldMkLst>
          <pc:docMk/>
          <pc:sldMk cId="3055928736" sldId="294"/>
        </pc:sldMkLst>
        <pc:spChg chg="add mod">
          <ac:chgData name="MIKE SEGUIN" userId="afc95157e14da56e" providerId="LiveId" clId="{F10E2B10-0F4F-4AC2-BC05-26E140E684A8}" dt="2025-05-08T00:31:08.977" v="303" actId="207"/>
          <ac:spMkLst>
            <pc:docMk/>
            <pc:sldMk cId="3055928736" sldId="294"/>
            <ac:spMk id="3" creationId="{115F1215-5F7F-BB9A-F496-87B788F63E7E}"/>
          </ac:spMkLst>
        </pc:spChg>
        <pc:spChg chg="add mod">
          <ac:chgData name="MIKE SEGUIN" userId="afc95157e14da56e" providerId="LiveId" clId="{F10E2B10-0F4F-4AC2-BC05-26E140E684A8}" dt="2025-05-08T00:31:45.943" v="305" actId="1076"/>
          <ac:spMkLst>
            <pc:docMk/>
            <pc:sldMk cId="3055928736" sldId="294"/>
            <ac:spMk id="4" creationId="{2FBCF09C-42AE-97DB-BBCC-8A2CC77506CE}"/>
          </ac:spMkLst>
        </pc:spChg>
      </pc:sldChg>
      <pc:sldChg chg="addSp modSp new mod">
        <pc:chgData name="MIKE SEGUIN" userId="afc95157e14da56e" providerId="LiveId" clId="{F10E2B10-0F4F-4AC2-BC05-26E140E684A8}" dt="2025-05-08T00:32:33.969" v="312" actId="1076"/>
        <pc:sldMkLst>
          <pc:docMk/>
          <pc:sldMk cId="1139458880" sldId="295"/>
        </pc:sldMkLst>
        <pc:spChg chg="add mod">
          <ac:chgData name="MIKE SEGUIN" userId="afc95157e14da56e" providerId="LiveId" clId="{F10E2B10-0F4F-4AC2-BC05-26E140E684A8}" dt="2025-05-08T00:32:16.151" v="310" actId="1076"/>
          <ac:spMkLst>
            <pc:docMk/>
            <pc:sldMk cId="1139458880" sldId="295"/>
            <ac:spMk id="3" creationId="{4D107F71-5D92-A17E-7022-D4203FB8298B}"/>
          </ac:spMkLst>
        </pc:spChg>
        <pc:spChg chg="add mod">
          <ac:chgData name="MIKE SEGUIN" userId="afc95157e14da56e" providerId="LiveId" clId="{F10E2B10-0F4F-4AC2-BC05-26E140E684A8}" dt="2025-05-08T00:32:33.969" v="312" actId="1076"/>
          <ac:spMkLst>
            <pc:docMk/>
            <pc:sldMk cId="1139458880" sldId="295"/>
            <ac:spMk id="4" creationId="{D8EA4661-87A1-B414-49D3-1D45B87FFFCF}"/>
          </ac:spMkLst>
        </pc:spChg>
      </pc:sldChg>
      <pc:sldChg chg="addSp modSp new mod">
        <pc:chgData name="MIKE SEGUIN" userId="afc95157e14da56e" providerId="LiveId" clId="{F10E2B10-0F4F-4AC2-BC05-26E140E684A8}" dt="2025-05-08T00:43:21.781" v="407" actId="1076"/>
        <pc:sldMkLst>
          <pc:docMk/>
          <pc:sldMk cId="2977043019" sldId="296"/>
        </pc:sldMkLst>
        <pc:spChg chg="add mod">
          <ac:chgData name="MIKE SEGUIN" userId="afc95157e14da56e" providerId="LiveId" clId="{F10E2B10-0F4F-4AC2-BC05-26E140E684A8}" dt="2025-05-08T00:43:21.781" v="407" actId="1076"/>
          <ac:spMkLst>
            <pc:docMk/>
            <pc:sldMk cId="2977043019" sldId="296"/>
            <ac:spMk id="3" creationId="{7699F209-5BF7-935E-466B-A7D3C17538B8}"/>
          </ac:spMkLst>
        </pc:spChg>
        <pc:spChg chg="add mod">
          <ac:chgData name="MIKE SEGUIN" userId="afc95157e14da56e" providerId="LiveId" clId="{F10E2B10-0F4F-4AC2-BC05-26E140E684A8}" dt="2025-05-08T00:33:44.180" v="325" actId="1076"/>
          <ac:spMkLst>
            <pc:docMk/>
            <pc:sldMk cId="2977043019" sldId="296"/>
            <ac:spMk id="4" creationId="{B102A602-01B2-B6E0-6BE7-9139AE6B5D57}"/>
          </ac:spMkLst>
        </pc:spChg>
      </pc:sldChg>
      <pc:sldChg chg="addSp modSp new mod">
        <pc:chgData name="MIKE SEGUIN" userId="afc95157e14da56e" providerId="LiveId" clId="{F10E2B10-0F4F-4AC2-BC05-26E140E684A8}" dt="2025-05-08T00:36:08.787" v="365"/>
        <pc:sldMkLst>
          <pc:docMk/>
          <pc:sldMk cId="3918138868" sldId="297"/>
        </pc:sldMkLst>
        <pc:spChg chg="add mod">
          <ac:chgData name="MIKE SEGUIN" userId="afc95157e14da56e" providerId="LiveId" clId="{F10E2B10-0F4F-4AC2-BC05-26E140E684A8}" dt="2025-05-08T00:35:15.713" v="359" actId="20577"/>
          <ac:spMkLst>
            <pc:docMk/>
            <pc:sldMk cId="3918138868" sldId="297"/>
            <ac:spMk id="3" creationId="{0C43F066-C947-A843-EE06-1B321771797D}"/>
          </ac:spMkLst>
        </pc:spChg>
        <pc:spChg chg="add mod">
          <ac:chgData name="MIKE SEGUIN" userId="afc95157e14da56e" providerId="LiveId" clId="{F10E2B10-0F4F-4AC2-BC05-26E140E684A8}" dt="2025-05-08T00:36:08.787" v="365"/>
          <ac:spMkLst>
            <pc:docMk/>
            <pc:sldMk cId="3918138868" sldId="297"/>
            <ac:spMk id="4" creationId="{5455400D-B8CF-7711-87A0-2462120D9151}"/>
          </ac:spMkLst>
        </pc:spChg>
      </pc:sldChg>
      <pc:sldChg chg="addSp modSp new mod">
        <pc:chgData name="MIKE SEGUIN" userId="afc95157e14da56e" providerId="LiveId" clId="{F10E2B10-0F4F-4AC2-BC05-26E140E684A8}" dt="2025-05-08T00:36:13.077" v="366"/>
        <pc:sldMkLst>
          <pc:docMk/>
          <pc:sldMk cId="933299446" sldId="298"/>
        </pc:sldMkLst>
        <pc:spChg chg="add mod">
          <ac:chgData name="MIKE SEGUIN" userId="afc95157e14da56e" providerId="LiveId" clId="{F10E2B10-0F4F-4AC2-BC05-26E140E684A8}" dt="2025-05-08T00:35:58.915" v="364" actId="14100"/>
          <ac:spMkLst>
            <pc:docMk/>
            <pc:sldMk cId="933299446" sldId="298"/>
            <ac:spMk id="3" creationId="{3F7D0B22-19CD-A987-E6E3-D6EB4BDF0F3D}"/>
          </ac:spMkLst>
        </pc:spChg>
        <pc:spChg chg="add mod">
          <ac:chgData name="MIKE SEGUIN" userId="afc95157e14da56e" providerId="LiveId" clId="{F10E2B10-0F4F-4AC2-BC05-26E140E684A8}" dt="2025-05-08T00:36:13.077" v="366"/>
          <ac:spMkLst>
            <pc:docMk/>
            <pc:sldMk cId="933299446" sldId="298"/>
            <ac:spMk id="4" creationId="{75CE4584-423D-2108-5FE3-DCFF9E1CA922}"/>
          </ac:spMkLst>
        </pc:spChg>
      </pc:sldChg>
      <pc:sldChg chg="addSp modSp new mod">
        <pc:chgData name="MIKE SEGUIN" userId="afc95157e14da56e" providerId="LiveId" clId="{F10E2B10-0F4F-4AC2-BC05-26E140E684A8}" dt="2025-05-08T00:37:09.045" v="373" actId="1076"/>
        <pc:sldMkLst>
          <pc:docMk/>
          <pc:sldMk cId="2406927674" sldId="299"/>
        </pc:sldMkLst>
        <pc:spChg chg="add mod">
          <ac:chgData name="MIKE SEGUIN" userId="afc95157e14da56e" providerId="LiveId" clId="{F10E2B10-0F4F-4AC2-BC05-26E140E684A8}" dt="2025-05-08T00:36:43.454" v="371" actId="1076"/>
          <ac:spMkLst>
            <pc:docMk/>
            <pc:sldMk cId="2406927674" sldId="299"/>
            <ac:spMk id="3" creationId="{A5E5ED0E-57D5-0F17-B1DD-3F561871C95B}"/>
          </ac:spMkLst>
        </pc:spChg>
        <pc:spChg chg="add mod">
          <ac:chgData name="MIKE SEGUIN" userId="afc95157e14da56e" providerId="LiveId" clId="{F10E2B10-0F4F-4AC2-BC05-26E140E684A8}" dt="2025-05-08T00:37:09.045" v="373" actId="1076"/>
          <ac:spMkLst>
            <pc:docMk/>
            <pc:sldMk cId="2406927674" sldId="299"/>
            <ac:spMk id="4" creationId="{8650EDD5-9539-2CF3-A88A-F6E7570B4347}"/>
          </ac:spMkLst>
        </pc:spChg>
      </pc:sldChg>
      <pc:sldChg chg="addSp modSp new mod">
        <pc:chgData name="MIKE SEGUIN" userId="afc95157e14da56e" providerId="LiveId" clId="{F10E2B10-0F4F-4AC2-BC05-26E140E684A8}" dt="2025-05-08T00:43:43.634" v="414" actId="20577"/>
        <pc:sldMkLst>
          <pc:docMk/>
          <pc:sldMk cId="1651794022" sldId="300"/>
        </pc:sldMkLst>
        <pc:spChg chg="add mod">
          <ac:chgData name="MIKE SEGUIN" userId="afc95157e14da56e" providerId="LiveId" clId="{F10E2B10-0F4F-4AC2-BC05-26E140E684A8}" dt="2025-05-08T00:43:43.634" v="414" actId="20577"/>
          <ac:spMkLst>
            <pc:docMk/>
            <pc:sldMk cId="1651794022" sldId="300"/>
            <ac:spMk id="3" creationId="{CB4B3B68-2626-C329-C728-DF88062C851F}"/>
          </ac:spMkLst>
        </pc:spChg>
        <pc:spChg chg="add mod">
          <ac:chgData name="MIKE SEGUIN" userId="afc95157e14da56e" providerId="LiveId" clId="{F10E2B10-0F4F-4AC2-BC05-26E140E684A8}" dt="2025-05-08T00:37:43.613" v="378"/>
          <ac:spMkLst>
            <pc:docMk/>
            <pc:sldMk cId="1651794022" sldId="300"/>
            <ac:spMk id="4" creationId="{0F463855-C9A4-A784-1842-0695632C2C0A}"/>
          </ac:spMkLst>
        </pc:spChg>
      </pc:sldChg>
      <pc:sldChg chg="addSp modSp new mod">
        <pc:chgData name="MIKE SEGUIN" userId="afc95157e14da56e" providerId="LiveId" clId="{F10E2B10-0F4F-4AC2-BC05-26E140E684A8}" dt="2025-05-08T00:38:23.997" v="383"/>
        <pc:sldMkLst>
          <pc:docMk/>
          <pc:sldMk cId="2828245749" sldId="301"/>
        </pc:sldMkLst>
        <pc:spChg chg="add mod">
          <ac:chgData name="MIKE SEGUIN" userId="afc95157e14da56e" providerId="LiveId" clId="{F10E2B10-0F4F-4AC2-BC05-26E140E684A8}" dt="2025-05-08T00:38:16.186" v="382" actId="1076"/>
          <ac:spMkLst>
            <pc:docMk/>
            <pc:sldMk cId="2828245749" sldId="301"/>
            <ac:spMk id="3" creationId="{2373FF25-C6A4-BA44-278B-91150812BB73}"/>
          </ac:spMkLst>
        </pc:spChg>
        <pc:spChg chg="add mod">
          <ac:chgData name="MIKE SEGUIN" userId="afc95157e14da56e" providerId="LiveId" clId="{F10E2B10-0F4F-4AC2-BC05-26E140E684A8}" dt="2025-05-08T00:38:23.997" v="383"/>
          <ac:spMkLst>
            <pc:docMk/>
            <pc:sldMk cId="2828245749" sldId="301"/>
            <ac:spMk id="4" creationId="{C7C583A5-8E50-7072-58A9-27D658F4B4CD}"/>
          </ac:spMkLst>
        </pc:spChg>
      </pc:sldChg>
      <pc:sldChg chg="addSp delSp modSp new mod">
        <pc:chgData name="MIKE SEGUIN" userId="afc95157e14da56e" providerId="LiveId" clId="{F10E2B10-0F4F-4AC2-BC05-26E140E684A8}" dt="2025-05-08T00:46:28.875" v="438" actId="478"/>
        <pc:sldMkLst>
          <pc:docMk/>
          <pc:sldMk cId="7452558" sldId="302"/>
        </pc:sldMkLst>
        <pc:spChg chg="add mod">
          <ac:chgData name="MIKE SEGUIN" userId="afc95157e14da56e" providerId="LiveId" clId="{F10E2B10-0F4F-4AC2-BC05-26E140E684A8}" dt="2025-05-08T00:39:01.339" v="390" actId="1076"/>
          <ac:spMkLst>
            <pc:docMk/>
            <pc:sldMk cId="7452558" sldId="302"/>
            <ac:spMk id="3" creationId="{874BC459-3745-A5F0-2B57-280D8AA263DB}"/>
          </ac:spMkLst>
        </pc:spChg>
        <pc:spChg chg="add mod">
          <ac:chgData name="MIKE SEGUIN" userId="afc95157e14da56e" providerId="LiveId" clId="{F10E2B10-0F4F-4AC2-BC05-26E140E684A8}" dt="2025-05-08T00:39:31.103" v="395" actId="404"/>
          <ac:spMkLst>
            <pc:docMk/>
            <pc:sldMk cId="7452558" sldId="302"/>
            <ac:spMk id="5" creationId="{5A8203BA-791F-7D98-B486-F53D31A97B35}"/>
          </ac:spMkLst>
        </pc:spChg>
        <pc:spChg chg="add del mod">
          <ac:chgData name="MIKE SEGUIN" userId="afc95157e14da56e" providerId="LiveId" clId="{F10E2B10-0F4F-4AC2-BC05-26E140E684A8}" dt="2025-05-08T00:46:28.875" v="438" actId="478"/>
          <ac:spMkLst>
            <pc:docMk/>
            <pc:sldMk cId="7452558" sldId="302"/>
            <ac:spMk id="6" creationId="{DB22EA61-F4F3-1BFE-A7C4-1F2A7FBC4196}"/>
          </ac:spMkLst>
        </pc:spChg>
      </pc:sldChg>
      <pc:sldChg chg="addSp delSp modSp new mod">
        <pc:chgData name="MIKE SEGUIN" userId="afc95157e14da56e" providerId="LiveId" clId="{F10E2B10-0F4F-4AC2-BC05-26E140E684A8}" dt="2025-05-08T00:46:33.007" v="439" actId="478"/>
        <pc:sldMkLst>
          <pc:docMk/>
          <pc:sldMk cId="460165901" sldId="303"/>
        </pc:sldMkLst>
        <pc:spChg chg="add mod">
          <ac:chgData name="MIKE SEGUIN" userId="afc95157e14da56e" providerId="LiveId" clId="{F10E2B10-0F4F-4AC2-BC05-26E140E684A8}" dt="2025-05-08T00:40:57.249" v="401" actId="1076"/>
          <ac:spMkLst>
            <pc:docMk/>
            <pc:sldMk cId="460165901" sldId="303"/>
            <ac:spMk id="3" creationId="{E70A527A-8FA2-ECB3-4927-9EB137E17B69}"/>
          </ac:spMkLst>
        </pc:spChg>
        <pc:spChg chg="add del mod">
          <ac:chgData name="MIKE SEGUIN" userId="afc95157e14da56e" providerId="LiveId" clId="{F10E2B10-0F4F-4AC2-BC05-26E140E684A8}" dt="2025-05-08T00:46:33.007" v="439" actId="478"/>
          <ac:spMkLst>
            <pc:docMk/>
            <pc:sldMk cId="460165901" sldId="303"/>
            <ac:spMk id="4" creationId="{9B041C9B-6DF7-8518-DAEE-208372DE5680}"/>
          </ac:spMkLst>
        </pc:spChg>
      </pc:sldChg>
      <pc:sldChg chg="new del">
        <pc:chgData name="MIKE SEGUIN" userId="afc95157e14da56e" providerId="LiveId" clId="{F10E2B10-0F4F-4AC2-BC05-26E140E684A8}" dt="2025-05-08T00:42:40.168" v="404" actId="2696"/>
        <pc:sldMkLst>
          <pc:docMk/>
          <pc:sldMk cId="1429128120" sldId="304"/>
        </pc:sldMkLst>
      </pc:sldChg>
      <pc:sldChg chg="new del">
        <pc:chgData name="MIKE SEGUIN" userId="afc95157e14da56e" providerId="LiveId" clId="{F10E2B10-0F4F-4AC2-BC05-26E140E684A8}" dt="2025-05-08T00:42:52.929" v="406" actId="2696"/>
        <pc:sldMkLst>
          <pc:docMk/>
          <pc:sldMk cId="1619195755" sldId="304"/>
        </pc:sldMkLst>
      </pc:sldChg>
      <pc:sldChg chg="addSp delSp modSp new mod">
        <pc:chgData name="MIKE SEGUIN" userId="afc95157e14da56e" providerId="LiveId" clId="{F10E2B10-0F4F-4AC2-BC05-26E140E684A8}" dt="2025-05-08T00:46:36.058" v="440" actId="478"/>
        <pc:sldMkLst>
          <pc:docMk/>
          <pc:sldMk cId="3764420939" sldId="304"/>
        </pc:sldMkLst>
        <pc:spChg chg="add mod">
          <ac:chgData name="MIKE SEGUIN" userId="afc95157e14da56e" providerId="LiveId" clId="{F10E2B10-0F4F-4AC2-BC05-26E140E684A8}" dt="2025-05-08T00:44:34.509" v="420" actId="1076"/>
          <ac:spMkLst>
            <pc:docMk/>
            <pc:sldMk cId="3764420939" sldId="304"/>
            <ac:spMk id="3" creationId="{B41298B2-65DC-5502-18A0-639C8AAA3FB2}"/>
          </ac:spMkLst>
        </pc:spChg>
        <pc:spChg chg="add del mod">
          <ac:chgData name="MIKE SEGUIN" userId="afc95157e14da56e" providerId="LiveId" clId="{F10E2B10-0F4F-4AC2-BC05-26E140E684A8}" dt="2025-05-08T00:46:36.058" v="440" actId="478"/>
          <ac:spMkLst>
            <pc:docMk/>
            <pc:sldMk cId="3764420939" sldId="304"/>
            <ac:spMk id="4" creationId="{5FC0DB44-1D48-EC44-EA0A-520C192BC529}"/>
          </ac:spMkLst>
        </pc:spChg>
      </pc:sldChg>
      <pc:sldChg chg="addSp delSp modSp new mod">
        <pc:chgData name="MIKE SEGUIN" userId="afc95157e14da56e" providerId="LiveId" clId="{F10E2B10-0F4F-4AC2-BC05-26E140E684A8}" dt="2025-05-08T00:46:39.341" v="441" actId="478"/>
        <pc:sldMkLst>
          <pc:docMk/>
          <pc:sldMk cId="1684879955" sldId="305"/>
        </pc:sldMkLst>
        <pc:spChg chg="add mod">
          <ac:chgData name="MIKE SEGUIN" userId="afc95157e14da56e" providerId="LiveId" clId="{F10E2B10-0F4F-4AC2-BC05-26E140E684A8}" dt="2025-05-08T00:45:33.891" v="430" actId="1076"/>
          <ac:spMkLst>
            <pc:docMk/>
            <pc:sldMk cId="1684879955" sldId="305"/>
            <ac:spMk id="3" creationId="{B9745E80-6E60-21A7-674F-EC58CD230140}"/>
          </ac:spMkLst>
        </pc:spChg>
        <pc:spChg chg="add del mod">
          <ac:chgData name="MIKE SEGUIN" userId="afc95157e14da56e" providerId="LiveId" clId="{F10E2B10-0F4F-4AC2-BC05-26E140E684A8}" dt="2025-05-08T00:46:39.341" v="441" actId="478"/>
          <ac:spMkLst>
            <pc:docMk/>
            <pc:sldMk cId="1684879955" sldId="305"/>
            <ac:spMk id="4" creationId="{47B49FB9-0A78-0E0E-3CBE-470DC298ECC8}"/>
          </ac:spMkLst>
        </pc:spChg>
      </pc:sldChg>
      <pc:sldChg chg="addSp modSp new mod">
        <pc:chgData name="MIKE SEGUIN" userId="afc95157e14da56e" providerId="LiveId" clId="{F10E2B10-0F4F-4AC2-BC05-26E140E684A8}" dt="2025-05-08T00:46:09.255" v="437" actId="1076"/>
        <pc:sldMkLst>
          <pc:docMk/>
          <pc:sldMk cId="22183068" sldId="306"/>
        </pc:sldMkLst>
        <pc:spChg chg="add mod">
          <ac:chgData name="MIKE SEGUIN" userId="afc95157e14da56e" providerId="LiveId" clId="{F10E2B10-0F4F-4AC2-BC05-26E140E684A8}" dt="2025-05-08T00:46:09.255" v="437" actId="1076"/>
          <ac:spMkLst>
            <pc:docMk/>
            <pc:sldMk cId="22183068" sldId="306"/>
            <ac:spMk id="3" creationId="{38A8163A-9677-EB5D-15D6-0744C5900EFD}"/>
          </ac:spMkLst>
        </pc:spChg>
      </pc:sldChg>
      <pc:sldChg chg="addSp modSp new mod">
        <pc:chgData name="MIKE SEGUIN" userId="afc95157e14da56e" providerId="LiveId" clId="{F10E2B10-0F4F-4AC2-BC05-26E140E684A8}" dt="2025-05-08T00:47:11.817" v="448" actId="1076"/>
        <pc:sldMkLst>
          <pc:docMk/>
          <pc:sldMk cId="682377286" sldId="307"/>
        </pc:sldMkLst>
        <pc:spChg chg="add mod">
          <ac:chgData name="MIKE SEGUIN" userId="afc95157e14da56e" providerId="LiveId" clId="{F10E2B10-0F4F-4AC2-BC05-26E140E684A8}" dt="2025-05-08T00:47:11.817" v="448" actId="1076"/>
          <ac:spMkLst>
            <pc:docMk/>
            <pc:sldMk cId="682377286" sldId="307"/>
            <ac:spMk id="3" creationId="{6548AB9B-7551-F179-28AC-CD344908ED74}"/>
          </ac:spMkLst>
        </pc:spChg>
      </pc:sldChg>
      <pc:sldChg chg="addSp modSp new mod">
        <pc:chgData name="MIKE SEGUIN" userId="afc95157e14da56e" providerId="LiveId" clId="{F10E2B10-0F4F-4AC2-BC05-26E140E684A8}" dt="2025-05-08T00:47:56.185" v="455" actId="1076"/>
        <pc:sldMkLst>
          <pc:docMk/>
          <pc:sldMk cId="194049283" sldId="308"/>
        </pc:sldMkLst>
        <pc:spChg chg="add mod">
          <ac:chgData name="MIKE SEGUIN" userId="afc95157e14da56e" providerId="LiveId" clId="{F10E2B10-0F4F-4AC2-BC05-26E140E684A8}" dt="2025-05-08T00:47:56.185" v="455" actId="1076"/>
          <ac:spMkLst>
            <pc:docMk/>
            <pc:sldMk cId="194049283" sldId="308"/>
            <ac:spMk id="3" creationId="{2448C9A1-01D4-BC8B-97B9-078189EA4BA1}"/>
          </ac:spMkLst>
        </pc:spChg>
      </pc:sldChg>
      <pc:sldChg chg="addSp modSp new mod">
        <pc:chgData name="MIKE SEGUIN" userId="afc95157e14da56e" providerId="LiveId" clId="{F10E2B10-0F4F-4AC2-BC05-26E140E684A8}" dt="2025-05-08T00:48:55.954" v="482" actId="20577"/>
        <pc:sldMkLst>
          <pc:docMk/>
          <pc:sldMk cId="1614221775" sldId="309"/>
        </pc:sldMkLst>
        <pc:spChg chg="add mod">
          <ac:chgData name="MIKE SEGUIN" userId="afc95157e14da56e" providerId="LiveId" clId="{F10E2B10-0F4F-4AC2-BC05-26E140E684A8}" dt="2025-05-08T00:48:55.954" v="482" actId="20577"/>
          <ac:spMkLst>
            <pc:docMk/>
            <pc:sldMk cId="1614221775" sldId="309"/>
            <ac:spMk id="3" creationId="{A2582AAF-4240-D3C3-41E6-416E1795C672}"/>
          </ac:spMkLst>
        </pc:spChg>
      </pc:sldChg>
      <pc:sldChg chg="addSp modSp new mod">
        <pc:chgData name="MIKE SEGUIN" userId="afc95157e14da56e" providerId="LiveId" clId="{F10E2B10-0F4F-4AC2-BC05-26E140E684A8}" dt="2025-05-08T00:49:56.438" v="502"/>
        <pc:sldMkLst>
          <pc:docMk/>
          <pc:sldMk cId="3010314547" sldId="310"/>
        </pc:sldMkLst>
        <pc:spChg chg="add mod">
          <ac:chgData name="MIKE SEGUIN" userId="afc95157e14da56e" providerId="LiveId" clId="{F10E2B10-0F4F-4AC2-BC05-26E140E684A8}" dt="2025-05-08T00:49:39.754" v="501" actId="1076"/>
          <ac:spMkLst>
            <pc:docMk/>
            <pc:sldMk cId="3010314547" sldId="310"/>
            <ac:spMk id="3" creationId="{AB942917-E9EC-A18B-DEED-C86A68FD5188}"/>
          </ac:spMkLst>
        </pc:spChg>
        <pc:spChg chg="add mod">
          <ac:chgData name="MIKE SEGUIN" userId="afc95157e14da56e" providerId="LiveId" clId="{F10E2B10-0F4F-4AC2-BC05-26E140E684A8}" dt="2025-05-08T00:49:56.438" v="502"/>
          <ac:spMkLst>
            <pc:docMk/>
            <pc:sldMk cId="3010314547" sldId="310"/>
            <ac:spMk id="4" creationId="{4BEAA6A1-C6F7-6BBB-86F6-D6E78F0A77B6}"/>
          </ac:spMkLst>
        </pc:spChg>
      </pc:sldChg>
      <pc:sldChg chg="add">
        <pc:chgData name="MIKE SEGUIN" userId="afc95157e14da56e" providerId="LiveId" clId="{F10E2B10-0F4F-4AC2-BC05-26E140E684A8}" dt="2025-05-08T00:55:58.784" v="754" actId="2890"/>
        <pc:sldMkLst>
          <pc:docMk/>
          <pc:sldMk cId="1148900329" sldId="31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33821-597E-4B4F-8572-5DA1CB183565}"/>
              </a:ext>
            </a:extLst>
          </p:cNvPr>
          <p:cNvSpPr>
            <a:spLocks noGrp="1"/>
          </p:cNvSpPr>
          <p:nvPr>
            <p:ph type="ctrTitle"/>
          </p:nvPr>
        </p:nvSpPr>
        <p:spPr>
          <a:xfrm>
            <a:off x="548640" y="950976"/>
            <a:ext cx="6509385" cy="3556730"/>
          </a:xfrm>
        </p:spPr>
        <p:txBody>
          <a:bodyPr anchor="t">
            <a:normAutofit/>
          </a:bodyPr>
          <a:lstStyle>
            <a:lvl1pPr algn="l">
              <a:defRPr sz="4400"/>
            </a:lvl1pPr>
          </a:lstStyle>
          <a:p>
            <a:r>
              <a:rPr lang="en-US" dirty="0"/>
              <a:t>Click to edit Master title style</a:t>
            </a:r>
          </a:p>
        </p:txBody>
      </p:sp>
      <p:sp>
        <p:nvSpPr>
          <p:cNvPr id="3" name="Subtitle 2">
            <a:extLst>
              <a:ext uri="{FF2B5EF4-FFF2-40B4-BE49-F238E27FC236}">
                <a16:creationId xmlns:a16="http://schemas.microsoft.com/office/drawing/2014/main" id="{F4C38D70-8FF5-47D7-A0DD-087A227BC94F}"/>
              </a:ext>
            </a:extLst>
          </p:cNvPr>
          <p:cNvSpPr>
            <a:spLocks noGrp="1"/>
          </p:cNvSpPr>
          <p:nvPr>
            <p:ph type="subTitle" idx="1"/>
          </p:nvPr>
        </p:nvSpPr>
        <p:spPr>
          <a:xfrm>
            <a:off x="576072" y="4572000"/>
            <a:ext cx="6481953" cy="1485900"/>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6DB5B485-516D-48B7-AF1D-69AEEA351A94}"/>
              </a:ext>
            </a:extLst>
          </p:cNvPr>
          <p:cNvSpPr>
            <a:spLocks noGrp="1"/>
          </p:cNvSpPr>
          <p:nvPr>
            <p:ph type="dt" sz="half" idx="10"/>
          </p:nvPr>
        </p:nvSpPr>
        <p:spPr/>
        <p:txBody>
          <a:bodyPr/>
          <a:lstStyle/>
          <a:p>
            <a:fld id="{4CDE23C7-78A4-413A-A84B-93D4CC0A9EB1}" type="datetimeFigureOut">
              <a:rPr lang="en-US" smtClean="0"/>
              <a:t>5/7/2025</a:t>
            </a:fld>
            <a:endParaRPr lang="en-US"/>
          </a:p>
        </p:txBody>
      </p:sp>
      <p:sp>
        <p:nvSpPr>
          <p:cNvPr id="5" name="Footer Placeholder 4">
            <a:extLst>
              <a:ext uri="{FF2B5EF4-FFF2-40B4-BE49-F238E27FC236}">
                <a16:creationId xmlns:a16="http://schemas.microsoft.com/office/drawing/2014/main" id="{1D614DDB-2831-4FF8-9DA7-0449659D7A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F178F6-65BA-4964-80E2-DB6EA3355FBB}"/>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1606707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07F1B-6F93-4E6E-8C8C-D01A9DEB6AA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7D2968-FE85-492F-A77B-1771F4EAA8C6}"/>
              </a:ext>
            </a:extLst>
          </p:cNvPr>
          <p:cNvSpPr>
            <a:spLocks noGrp="1"/>
          </p:cNvSpPr>
          <p:nvPr>
            <p:ph type="body" orient="vert" idx="1"/>
          </p:nvPr>
        </p:nvSpPr>
        <p:spPr>
          <a:xfrm>
            <a:off x="548641" y="2028826"/>
            <a:ext cx="11094348" cy="4029074"/>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4592DA2-B1FB-45C6-B10C-141AC2BFB381}"/>
              </a:ext>
            </a:extLst>
          </p:cNvPr>
          <p:cNvSpPr>
            <a:spLocks noGrp="1"/>
          </p:cNvSpPr>
          <p:nvPr>
            <p:ph type="dt" sz="half" idx="10"/>
          </p:nvPr>
        </p:nvSpPr>
        <p:spPr/>
        <p:txBody>
          <a:bodyPr/>
          <a:lstStyle/>
          <a:p>
            <a:fld id="{4CDE23C7-78A4-413A-A84B-93D4CC0A9EB1}" type="datetimeFigureOut">
              <a:rPr lang="en-US" smtClean="0"/>
              <a:t>5/7/2025</a:t>
            </a:fld>
            <a:endParaRPr lang="en-US"/>
          </a:p>
        </p:txBody>
      </p:sp>
      <p:sp>
        <p:nvSpPr>
          <p:cNvPr id="5" name="Footer Placeholder 4">
            <a:extLst>
              <a:ext uri="{FF2B5EF4-FFF2-40B4-BE49-F238E27FC236}">
                <a16:creationId xmlns:a16="http://schemas.microsoft.com/office/drawing/2014/main" id="{18CA6D78-CE47-4CA7-B3B6-AFAE5175F6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EDC5C0-8780-4819-A8FC-32A0141D271C}"/>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3577051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8F9A8-05F2-4F79-B689-1FA2F31965D8}"/>
              </a:ext>
            </a:extLst>
          </p:cNvPr>
          <p:cNvSpPr>
            <a:spLocks noGrp="1"/>
          </p:cNvSpPr>
          <p:nvPr>
            <p:ph type="title" orient="vert"/>
          </p:nvPr>
        </p:nvSpPr>
        <p:spPr>
          <a:xfrm>
            <a:off x="9472612" y="952499"/>
            <a:ext cx="2207417" cy="5105401"/>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5D615BC-61CD-4D59-8E85-B59072E2B22D}"/>
              </a:ext>
            </a:extLst>
          </p:cNvPr>
          <p:cNvSpPr>
            <a:spLocks noGrp="1"/>
          </p:cNvSpPr>
          <p:nvPr>
            <p:ph type="body" orient="vert" idx="1"/>
          </p:nvPr>
        </p:nvSpPr>
        <p:spPr>
          <a:xfrm>
            <a:off x="557924" y="952499"/>
            <a:ext cx="8914688" cy="51054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3F81C46-8CC0-4B79-AF2E-84C86C6A803A}"/>
              </a:ext>
            </a:extLst>
          </p:cNvPr>
          <p:cNvSpPr>
            <a:spLocks noGrp="1"/>
          </p:cNvSpPr>
          <p:nvPr>
            <p:ph type="dt" sz="half" idx="10"/>
          </p:nvPr>
        </p:nvSpPr>
        <p:spPr/>
        <p:txBody>
          <a:bodyPr/>
          <a:lstStyle/>
          <a:p>
            <a:fld id="{4CDE23C7-78A4-413A-A84B-93D4CC0A9EB1}" type="datetimeFigureOut">
              <a:rPr lang="en-US" smtClean="0"/>
              <a:t>5/7/2025</a:t>
            </a:fld>
            <a:endParaRPr lang="en-US"/>
          </a:p>
        </p:txBody>
      </p:sp>
      <p:sp>
        <p:nvSpPr>
          <p:cNvPr id="5" name="Footer Placeholder 4">
            <a:extLst>
              <a:ext uri="{FF2B5EF4-FFF2-40B4-BE49-F238E27FC236}">
                <a16:creationId xmlns:a16="http://schemas.microsoft.com/office/drawing/2014/main" id="{A1A76817-4D29-4888-B68C-A35F5A069C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A0B21A-30A9-4173-9E3F-D985B86A35CE}"/>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831773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A45AC-24E0-45A1-90C3-7BF96C3FC7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2018E1-7CA3-4B5E-9683-554FDFC63E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95D32D-7150-4DF2-B992-A2B4F5605D94}"/>
              </a:ext>
            </a:extLst>
          </p:cNvPr>
          <p:cNvSpPr>
            <a:spLocks noGrp="1"/>
          </p:cNvSpPr>
          <p:nvPr>
            <p:ph type="dt" sz="half" idx="10"/>
          </p:nvPr>
        </p:nvSpPr>
        <p:spPr/>
        <p:txBody>
          <a:bodyPr/>
          <a:lstStyle/>
          <a:p>
            <a:fld id="{4CDE23C7-78A4-413A-A84B-93D4CC0A9EB1}" type="datetimeFigureOut">
              <a:rPr lang="en-US" smtClean="0"/>
              <a:t>5/7/2025</a:t>
            </a:fld>
            <a:endParaRPr lang="en-US"/>
          </a:p>
        </p:txBody>
      </p:sp>
      <p:sp>
        <p:nvSpPr>
          <p:cNvPr id="5" name="Footer Placeholder 4">
            <a:extLst>
              <a:ext uri="{FF2B5EF4-FFF2-40B4-BE49-F238E27FC236}">
                <a16:creationId xmlns:a16="http://schemas.microsoft.com/office/drawing/2014/main" id="{F3D03F0C-FCA3-464C-B6ED-864DB51E7D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C41006-DAE1-4326-B1AE-FD527A653BDE}"/>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1831014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73B84-BE32-464A-A765-975C21B5CF4B}"/>
              </a:ext>
            </a:extLst>
          </p:cNvPr>
          <p:cNvSpPr>
            <a:spLocks noGrp="1"/>
          </p:cNvSpPr>
          <p:nvPr>
            <p:ph type="title"/>
          </p:nvPr>
        </p:nvSpPr>
        <p:spPr>
          <a:xfrm>
            <a:off x="557923" y="952500"/>
            <a:ext cx="6678695" cy="3962398"/>
          </a:xfrm>
        </p:spPr>
        <p:txBody>
          <a:bodyPr anchor="t">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640145C2-97CF-4887-904A-8ADC80525A2E}"/>
              </a:ext>
            </a:extLst>
          </p:cNvPr>
          <p:cNvSpPr>
            <a:spLocks noGrp="1"/>
          </p:cNvSpPr>
          <p:nvPr>
            <p:ph type="body" idx="1"/>
          </p:nvPr>
        </p:nvSpPr>
        <p:spPr>
          <a:xfrm>
            <a:off x="8043860" y="952501"/>
            <a:ext cx="3500440" cy="3962399"/>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E524559-DA32-4398-A8EE-EED2469D63BB}"/>
              </a:ext>
            </a:extLst>
          </p:cNvPr>
          <p:cNvSpPr>
            <a:spLocks noGrp="1"/>
          </p:cNvSpPr>
          <p:nvPr>
            <p:ph type="dt" sz="half" idx="10"/>
          </p:nvPr>
        </p:nvSpPr>
        <p:spPr/>
        <p:txBody>
          <a:bodyPr/>
          <a:lstStyle/>
          <a:p>
            <a:fld id="{4CDE23C7-78A4-413A-A84B-93D4CC0A9EB1}" type="datetimeFigureOut">
              <a:rPr lang="en-US" smtClean="0"/>
              <a:t>5/7/2025</a:t>
            </a:fld>
            <a:endParaRPr lang="en-US"/>
          </a:p>
        </p:txBody>
      </p:sp>
      <p:sp>
        <p:nvSpPr>
          <p:cNvPr id="5" name="Footer Placeholder 4">
            <a:extLst>
              <a:ext uri="{FF2B5EF4-FFF2-40B4-BE49-F238E27FC236}">
                <a16:creationId xmlns:a16="http://schemas.microsoft.com/office/drawing/2014/main" id="{73967BE1-F1AC-4732-B52E-1C7D63DEF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A13C03-DDF0-48C6-B1BF-D28875F8238F}"/>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3663015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6F411-42B3-4A17-BE7E-861BE7E7DC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8E0603-F4C0-40AC-A53E-40449D53D741}"/>
              </a:ext>
            </a:extLst>
          </p:cNvPr>
          <p:cNvSpPr>
            <a:spLocks noGrp="1"/>
          </p:cNvSpPr>
          <p:nvPr>
            <p:ph sz="half" idx="1"/>
          </p:nvPr>
        </p:nvSpPr>
        <p:spPr>
          <a:xfrm>
            <a:off x="548640" y="2029968"/>
            <a:ext cx="5281506" cy="41481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F6BC5634-2887-4182-A9BE-B382357D4F9C}"/>
              </a:ext>
            </a:extLst>
          </p:cNvPr>
          <p:cNvSpPr>
            <a:spLocks noGrp="1"/>
          </p:cNvSpPr>
          <p:nvPr>
            <p:ph sz="half" idx="2"/>
          </p:nvPr>
        </p:nvSpPr>
        <p:spPr>
          <a:xfrm>
            <a:off x="6257928" y="2029968"/>
            <a:ext cx="5281506" cy="41481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D56B6E74-28E1-4684-B515-4265ED7B1EAE}"/>
              </a:ext>
            </a:extLst>
          </p:cNvPr>
          <p:cNvSpPr>
            <a:spLocks noGrp="1"/>
          </p:cNvSpPr>
          <p:nvPr>
            <p:ph type="dt" sz="half" idx="10"/>
          </p:nvPr>
        </p:nvSpPr>
        <p:spPr/>
        <p:txBody>
          <a:bodyPr/>
          <a:lstStyle/>
          <a:p>
            <a:fld id="{4CDE23C7-78A4-413A-A84B-93D4CC0A9EB1}" type="datetimeFigureOut">
              <a:rPr lang="en-US" smtClean="0"/>
              <a:t>5/7/2025</a:t>
            </a:fld>
            <a:endParaRPr lang="en-US"/>
          </a:p>
        </p:txBody>
      </p:sp>
      <p:sp>
        <p:nvSpPr>
          <p:cNvPr id="6" name="Footer Placeholder 5">
            <a:extLst>
              <a:ext uri="{FF2B5EF4-FFF2-40B4-BE49-F238E27FC236}">
                <a16:creationId xmlns:a16="http://schemas.microsoft.com/office/drawing/2014/main" id="{18D375EA-A8F8-485D-A82F-CD85D4C9E1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D9E4B0-F5E3-407F-A548-B616E774987F}"/>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511465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2161A-7627-4D64-AF08-10D702AFE286}"/>
              </a:ext>
            </a:extLst>
          </p:cNvPr>
          <p:cNvSpPr>
            <a:spLocks noGrp="1"/>
          </p:cNvSpPr>
          <p:nvPr>
            <p:ph type="title"/>
          </p:nvPr>
        </p:nvSpPr>
        <p:spPr>
          <a:xfrm>
            <a:off x="552659" y="950976"/>
            <a:ext cx="10802729" cy="881796"/>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53B6884-07D8-4CC4-BE99-516F1433BED8}"/>
              </a:ext>
            </a:extLst>
          </p:cNvPr>
          <p:cNvSpPr>
            <a:spLocks noGrp="1"/>
          </p:cNvSpPr>
          <p:nvPr>
            <p:ph type="body" idx="1"/>
          </p:nvPr>
        </p:nvSpPr>
        <p:spPr>
          <a:xfrm>
            <a:off x="542918" y="1832772"/>
            <a:ext cx="5281507" cy="742638"/>
          </a:xfrm>
        </p:spPr>
        <p:txBody>
          <a:bodyPr anchor="b">
            <a:normAutofit/>
          </a:bodyPr>
          <a:lstStyle>
            <a:lvl1pPr marL="0" indent="0">
              <a:buNone/>
              <a:defRPr sz="1800" b="1" cap="all" spc="1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182C638-B5A8-4F8C-85AE-33BEAF54C07A}"/>
              </a:ext>
            </a:extLst>
          </p:cNvPr>
          <p:cNvSpPr>
            <a:spLocks noGrp="1"/>
          </p:cNvSpPr>
          <p:nvPr>
            <p:ph sz="half" idx="2"/>
          </p:nvPr>
        </p:nvSpPr>
        <p:spPr>
          <a:xfrm>
            <a:off x="548640" y="2600531"/>
            <a:ext cx="528150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E40D1933-A703-4BDC-A697-728E899EEDE1}"/>
              </a:ext>
            </a:extLst>
          </p:cNvPr>
          <p:cNvSpPr>
            <a:spLocks noGrp="1"/>
          </p:cNvSpPr>
          <p:nvPr>
            <p:ph type="body" sz="quarter" idx="3"/>
          </p:nvPr>
        </p:nvSpPr>
        <p:spPr>
          <a:xfrm>
            <a:off x="6257927" y="1832772"/>
            <a:ext cx="5283202" cy="742638"/>
          </a:xfrm>
        </p:spPr>
        <p:txBody>
          <a:bodyPr anchor="b">
            <a:normAutofit/>
          </a:bodyPr>
          <a:lstStyle>
            <a:lvl1pPr marL="0" indent="0">
              <a:buNone/>
              <a:defRPr sz="1800" b="1" cap="all" spc="1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95925DBD-4D51-4A2D-B1E4-6D094CD1E803}"/>
              </a:ext>
            </a:extLst>
          </p:cNvPr>
          <p:cNvSpPr>
            <a:spLocks noGrp="1"/>
          </p:cNvSpPr>
          <p:nvPr>
            <p:ph sz="quarter" idx="4"/>
          </p:nvPr>
        </p:nvSpPr>
        <p:spPr>
          <a:xfrm>
            <a:off x="6257927" y="2600531"/>
            <a:ext cx="52832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2636E2-E26E-42F7-9E05-3F756C7D17AE}"/>
              </a:ext>
            </a:extLst>
          </p:cNvPr>
          <p:cNvSpPr>
            <a:spLocks noGrp="1"/>
          </p:cNvSpPr>
          <p:nvPr>
            <p:ph type="dt" sz="half" idx="10"/>
          </p:nvPr>
        </p:nvSpPr>
        <p:spPr/>
        <p:txBody>
          <a:bodyPr/>
          <a:lstStyle/>
          <a:p>
            <a:fld id="{4CDE23C7-78A4-413A-A84B-93D4CC0A9EB1}" type="datetimeFigureOut">
              <a:rPr lang="en-US" smtClean="0"/>
              <a:t>5/7/2025</a:t>
            </a:fld>
            <a:endParaRPr lang="en-US"/>
          </a:p>
        </p:txBody>
      </p:sp>
      <p:sp>
        <p:nvSpPr>
          <p:cNvPr id="8" name="Footer Placeholder 7">
            <a:extLst>
              <a:ext uri="{FF2B5EF4-FFF2-40B4-BE49-F238E27FC236}">
                <a16:creationId xmlns:a16="http://schemas.microsoft.com/office/drawing/2014/main" id="{86F7281B-0E5C-421E-AFFE-775F57C5DD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483462-E410-4DC7-AE53-27AABECFE6E8}"/>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3348137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CFA68-31B5-48C5-929A-842FDF0FD8E7}"/>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95A2600-419E-46E9-946F-FBDEDBA1D448}"/>
              </a:ext>
            </a:extLst>
          </p:cNvPr>
          <p:cNvSpPr>
            <a:spLocks noGrp="1"/>
          </p:cNvSpPr>
          <p:nvPr>
            <p:ph type="dt" sz="half" idx="10"/>
          </p:nvPr>
        </p:nvSpPr>
        <p:spPr/>
        <p:txBody>
          <a:bodyPr/>
          <a:lstStyle/>
          <a:p>
            <a:fld id="{4CDE23C7-78A4-413A-A84B-93D4CC0A9EB1}" type="datetimeFigureOut">
              <a:rPr lang="en-US" smtClean="0"/>
              <a:t>5/7/2025</a:t>
            </a:fld>
            <a:endParaRPr lang="en-US"/>
          </a:p>
        </p:txBody>
      </p:sp>
      <p:sp>
        <p:nvSpPr>
          <p:cNvPr id="4" name="Footer Placeholder 3">
            <a:extLst>
              <a:ext uri="{FF2B5EF4-FFF2-40B4-BE49-F238E27FC236}">
                <a16:creationId xmlns:a16="http://schemas.microsoft.com/office/drawing/2014/main" id="{1385F9A9-98FF-4653-A570-9F351A1ABDC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BD44457-95F1-4B15-A647-B14F91F7A6D4}"/>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1252892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19EABA-1008-4E49-9184-3A946ECD7199}"/>
              </a:ext>
            </a:extLst>
          </p:cNvPr>
          <p:cNvSpPr>
            <a:spLocks noGrp="1"/>
          </p:cNvSpPr>
          <p:nvPr>
            <p:ph type="dt" sz="half" idx="10"/>
          </p:nvPr>
        </p:nvSpPr>
        <p:spPr/>
        <p:txBody>
          <a:bodyPr/>
          <a:lstStyle/>
          <a:p>
            <a:fld id="{4CDE23C7-78A4-413A-A84B-93D4CC0A9EB1}" type="datetimeFigureOut">
              <a:rPr lang="en-US" smtClean="0"/>
              <a:t>5/7/2025</a:t>
            </a:fld>
            <a:endParaRPr lang="en-US"/>
          </a:p>
        </p:txBody>
      </p:sp>
      <p:sp>
        <p:nvSpPr>
          <p:cNvPr id="3" name="Footer Placeholder 2">
            <a:extLst>
              <a:ext uri="{FF2B5EF4-FFF2-40B4-BE49-F238E27FC236}">
                <a16:creationId xmlns:a16="http://schemas.microsoft.com/office/drawing/2014/main" id="{D05C3BD0-269D-4127-B5F7-84B0D8A7422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623447-C740-4495-93EC-7252B1B929E4}"/>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2095127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D1155-71E7-4F0A-BB62-933743CF6EDD}"/>
              </a:ext>
            </a:extLst>
          </p:cNvPr>
          <p:cNvSpPr>
            <a:spLocks noGrp="1"/>
          </p:cNvSpPr>
          <p:nvPr>
            <p:ph type="title"/>
          </p:nvPr>
        </p:nvSpPr>
        <p:spPr>
          <a:xfrm>
            <a:off x="548640" y="952500"/>
            <a:ext cx="4124084" cy="2362200"/>
          </a:xfrm>
        </p:spPr>
        <p:txBody>
          <a:bodyPr anchor="t"/>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E0CB6D44-5A1E-4176-8766-4B81E045D50A}"/>
              </a:ext>
            </a:extLst>
          </p:cNvPr>
          <p:cNvSpPr>
            <a:spLocks noGrp="1"/>
          </p:cNvSpPr>
          <p:nvPr>
            <p:ph idx="1"/>
          </p:nvPr>
        </p:nvSpPr>
        <p:spPr>
          <a:xfrm>
            <a:off x="5600700" y="952500"/>
            <a:ext cx="5934074" cy="49085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8C810EC6-11DD-4B5D-A2D2-4DCF73E58389}"/>
              </a:ext>
            </a:extLst>
          </p:cNvPr>
          <p:cNvSpPr>
            <a:spLocks noGrp="1"/>
          </p:cNvSpPr>
          <p:nvPr>
            <p:ph type="body" sz="half" idx="2"/>
          </p:nvPr>
        </p:nvSpPr>
        <p:spPr>
          <a:xfrm>
            <a:off x="548641" y="3429000"/>
            <a:ext cx="4124084" cy="24399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D5DFCDF-666E-4DB4-A1C0-79D40A007066}"/>
              </a:ext>
            </a:extLst>
          </p:cNvPr>
          <p:cNvSpPr>
            <a:spLocks noGrp="1"/>
          </p:cNvSpPr>
          <p:nvPr>
            <p:ph type="dt" sz="half" idx="10"/>
          </p:nvPr>
        </p:nvSpPr>
        <p:spPr/>
        <p:txBody>
          <a:bodyPr/>
          <a:lstStyle/>
          <a:p>
            <a:fld id="{4CDE23C7-78A4-413A-A84B-93D4CC0A9EB1}" type="datetimeFigureOut">
              <a:rPr lang="en-US" smtClean="0"/>
              <a:t>5/7/2025</a:t>
            </a:fld>
            <a:endParaRPr lang="en-US"/>
          </a:p>
        </p:txBody>
      </p:sp>
      <p:sp>
        <p:nvSpPr>
          <p:cNvPr id="6" name="Footer Placeholder 5">
            <a:extLst>
              <a:ext uri="{FF2B5EF4-FFF2-40B4-BE49-F238E27FC236}">
                <a16:creationId xmlns:a16="http://schemas.microsoft.com/office/drawing/2014/main" id="{083A69AC-15E6-4B19-A59D-DBDBE923DB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79F0EE-74DE-4FEC-81E9-E40D53397857}"/>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568159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3CA4F-6508-4AD6-8367-A0288D888DD6}"/>
              </a:ext>
            </a:extLst>
          </p:cNvPr>
          <p:cNvSpPr>
            <a:spLocks noGrp="1"/>
          </p:cNvSpPr>
          <p:nvPr>
            <p:ph type="title"/>
          </p:nvPr>
        </p:nvSpPr>
        <p:spPr>
          <a:xfrm>
            <a:off x="548641" y="952500"/>
            <a:ext cx="4124084" cy="2397918"/>
          </a:xfrm>
        </p:spPr>
        <p:txBody>
          <a:bodyPr anchor="t"/>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1906BFCD-2F93-4D99-89EA-F0359FB782B7}"/>
              </a:ext>
            </a:extLst>
          </p:cNvPr>
          <p:cNvSpPr>
            <a:spLocks noGrp="1"/>
          </p:cNvSpPr>
          <p:nvPr>
            <p:ph type="pic" idx="1"/>
          </p:nvPr>
        </p:nvSpPr>
        <p:spPr>
          <a:xfrm>
            <a:off x="5522119" y="987425"/>
            <a:ext cx="6022181"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F4C1F7-1272-41C8-8C29-676316D02D5D}"/>
              </a:ext>
            </a:extLst>
          </p:cNvPr>
          <p:cNvSpPr>
            <a:spLocks noGrp="1"/>
          </p:cNvSpPr>
          <p:nvPr>
            <p:ph type="body" sz="half" idx="2"/>
          </p:nvPr>
        </p:nvSpPr>
        <p:spPr>
          <a:xfrm>
            <a:off x="548641" y="3429000"/>
            <a:ext cx="4124084" cy="24399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A5CDD491-0FE6-4B42-AAA6-B698E46F1A8E}"/>
              </a:ext>
            </a:extLst>
          </p:cNvPr>
          <p:cNvSpPr>
            <a:spLocks noGrp="1"/>
          </p:cNvSpPr>
          <p:nvPr>
            <p:ph type="dt" sz="half" idx="10"/>
          </p:nvPr>
        </p:nvSpPr>
        <p:spPr/>
        <p:txBody>
          <a:bodyPr/>
          <a:lstStyle/>
          <a:p>
            <a:fld id="{4CDE23C7-78A4-413A-A84B-93D4CC0A9EB1}" type="datetimeFigureOut">
              <a:rPr lang="en-US" smtClean="0"/>
              <a:t>5/7/2025</a:t>
            </a:fld>
            <a:endParaRPr lang="en-US"/>
          </a:p>
        </p:txBody>
      </p:sp>
      <p:sp>
        <p:nvSpPr>
          <p:cNvPr id="6" name="Footer Placeholder 5">
            <a:extLst>
              <a:ext uri="{FF2B5EF4-FFF2-40B4-BE49-F238E27FC236}">
                <a16:creationId xmlns:a16="http://schemas.microsoft.com/office/drawing/2014/main" id="{D258F83F-4E9F-4607-A69B-DFC932560A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324484-C6E4-4D8A-BDAB-09B1FBB43631}"/>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241296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90E843-90BA-4A7D-8F9F-FFE49387A618}"/>
              </a:ext>
            </a:extLst>
          </p:cNvPr>
          <p:cNvSpPr>
            <a:spLocks noGrp="1"/>
          </p:cNvSpPr>
          <p:nvPr>
            <p:ph type="title"/>
          </p:nvPr>
        </p:nvSpPr>
        <p:spPr>
          <a:xfrm>
            <a:off x="548639" y="950976"/>
            <a:ext cx="10995659" cy="107784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43F7CA62-9B55-49B4-94B6-EAAF7D5AE0DC}"/>
              </a:ext>
            </a:extLst>
          </p:cNvPr>
          <p:cNvSpPr>
            <a:spLocks noGrp="1"/>
          </p:cNvSpPr>
          <p:nvPr>
            <p:ph type="body" idx="1"/>
          </p:nvPr>
        </p:nvSpPr>
        <p:spPr>
          <a:xfrm>
            <a:off x="548641" y="2028826"/>
            <a:ext cx="10995660" cy="402907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93CEA03-AAFA-4A69-A3DA-1DD0EF273F11}"/>
              </a:ext>
            </a:extLst>
          </p:cNvPr>
          <p:cNvSpPr>
            <a:spLocks noGrp="1"/>
          </p:cNvSpPr>
          <p:nvPr>
            <p:ph type="dt" sz="half" idx="2"/>
          </p:nvPr>
        </p:nvSpPr>
        <p:spPr>
          <a:xfrm>
            <a:off x="588729" y="6449535"/>
            <a:ext cx="2983095" cy="308453"/>
          </a:xfrm>
          <a:prstGeom prst="rect">
            <a:avLst/>
          </a:prstGeom>
        </p:spPr>
        <p:txBody>
          <a:bodyPr vert="horz" lIns="91440" tIns="45720" rIns="91440" bIns="45720" rtlCol="0" anchor="t"/>
          <a:lstStyle>
            <a:lvl1pPr algn="l">
              <a:defRPr sz="900">
                <a:solidFill>
                  <a:schemeClr val="tx1"/>
                </a:solidFill>
              </a:defRPr>
            </a:lvl1pPr>
          </a:lstStyle>
          <a:p>
            <a:fld id="{4CDE23C7-78A4-413A-A84B-93D4CC0A9EB1}" type="datetimeFigureOut">
              <a:rPr lang="en-US" smtClean="0"/>
              <a:pPr/>
              <a:t>5/7/2025</a:t>
            </a:fld>
            <a:endParaRPr lang="en-US" dirty="0"/>
          </a:p>
        </p:txBody>
      </p:sp>
      <p:sp>
        <p:nvSpPr>
          <p:cNvPr id="5" name="Footer Placeholder 4">
            <a:extLst>
              <a:ext uri="{FF2B5EF4-FFF2-40B4-BE49-F238E27FC236}">
                <a16:creationId xmlns:a16="http://schemas.microsoft.com/office/drawing/2014/main" id="{F3E97F43-1ECB-4FC2-863E-26CEE24A008A}"/>
              </a:ext>
            </a:extLst>
          </p:cNvPr>
          <p:cNvSpPr>
            <a:spLocks noGrp="1"/>
          </p:cNvSpPr>
          <p:nvPr>
            <p:ph type="ftr" sz="quarter" idx="3"/>
          </p:nvPr>
        </p:nvSpPr>
        <p:spPr>
          <a:xfrm>
            <a:off x="557924" y="173776"/>
            <a:ext cx="411480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53C7F9D8-4B2E-4871-B2AE-EFC06BE23179}"/>
              </a:ext>
            </a:extLst>
          </p:cNvPr>
          <p:cNvSpPr>
            <a:spLocks noGrp="1"/>
          </p:cNvSpPr>
          <p:nvPr>
            <p:ph type="sldNum" sz="quarter" idx="4"/>
          </p:nvPr>
        </p:nvSpPr>
        <p:spPr>
          <a:xfrm>
            <a:off x="10710710" y="6449535"/>
            <a:ext cx="932279" cy="308453"/>
          </a:xfrm>
          <a:prstGeom prst="rect">
            <a:avLst/>
          </a:prstGeom>
        </p:spPr>
        <p:txBody>
          <a:bodyPr vert="horz" lIns="91440" tIns="45720" rIns="91440" bIns="45720" rtlCol="0" anchor="t"/>
          <a:lstStyle>
            <a:lvl1pPr algn="r">
              <a:defRPr sz="900">
                <a:solidFill>
                  <a:schemeClr val="tx1"/>
                </a:solidFill>
              </a:defRPr>
            </a:lvl1pPr>
          </a:lstStyle>
          <a:p>
            <a:fld id="{6CB39E08-E0E5-4B1A-8F7D-08FE7678A3B6}" type="slidenum">
              <a:rPr lang="en-US" smtClean="0"/>
              <a:pPr/>
              <a:t>‹#›</a:t>
            </a:fld>
            <a:endParaRPr lang="en-US"/>
          </a:p>
        </p:txBody>
      </p:sp>
      <p:cxnSp>
        <p:nvCxnSpPr>
          <p:cNvPr id="7" name="Straight Connector 6">
            <a:extLst>
              <a:ext uri="{FF2B5EF4-FFF2-40B4-BE49-F238E27FC236}">
                <a16:creationId xmlns:a16="http://schemas.microsoft.com/office/drawing/2014/main" id="{462919E4-C488-4107-9EF1-66152F848008}"/>
              </a:ext>
            </a:extLst>
          </p:cNvPr>
          <p:cNvCxnSpPr>
            <a:cxnSpLocks/>
          </p:cNvCxnSpPr>
          <p:nvPr/>
        </p:nvCxnSpPr>
        <p:spPr>
          <a:xfrm>
            <a:off x="643467" y="678719"/>
            <a:ext cx="1090506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BF79732-4088-424C-A653-4534E4389443}"/>
              </a:ext>
            </a:extLst>
          </p:cNvPr>
          <p:cNvCxnSpPr>
            <a:cxnSpLocks/>
          </p:cNvCxnSpPr>
          <p:nvPr/>
        </p:nvCxnSpPr>
        <p:spPr>
          <a:xfrm>
            <a:off x="643467" y="6309695"/>
            <a:ext cx="10905066"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3887089"/>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txStyles>
    <p:titleStyle>
      <a:lvl1pPr algn="l" defTabSz="914400" rtl="0" eaLnBrk="1" latinLnBrk="0" hangingPunct="1">
        <a:lnSpc>
          <a:spcPct val="85000"/>
        </a:lnSpc>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50292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2344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openclipart.org/detail/9151"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https://openclipart.org/detail/16286/pizza-slice---trozo-de-pizza-by-lunik" TargetMode="Externa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67" name="Rectangle 1066">
            <a:extLst>
              <a:ext uri="{FF2B5EF4-FFF2-40B4-BE49-F238E27FC236}">
                <a16:creationId xmlns:a16="http://schemas.microsoft.com/office/drawing/2014/main" id="{8B5574CB-8151-4554-B056-B76C1AA8A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4B01C446-C027-EA29-88D2-04398426506B}"/>
              </a:ext>
            </a:extLst>
          </p:cNvPr>
          <p:cNvSpPr>
            <a:spLocks noGrp="1"/>
          </p:cNvSpPr>
          <p:nvPr>
            <p:ph type="subTitle" idx="1"/>
          </p:nvPr>
        </p:nvSpPr>
        <p:spPr>
          <a:xfrm>
            <a:off x="8115300" y="952501"/>
            <a:ext cx="3429000" cy="580731"/>
          </a:xfrm>
        </p:spPr>
        <p:style>
          <a:lnRef idx="2">
            <a:schemeClr val="accent1">
              <a:shade val="15000"/>
            </a:schemeClr>
          </a:lnRef>
          <a:fillRef idx="1">
            <a:schemeClr val="accent1"/>
          </a:fillRef>
          <a:effectRef idx="0">
            <a:schemeClr val="accent1"/>
          </a:effectRef>
          <a:fontRef idx="minor">
            <a:schemeClr val="lt1"/>
          </a:fontRef>
        </p:style>
        <p:txBody>
          <a:bodyPr anchor="t">
            <a:normAutofit/>
          </a:bodyPr>
          <a:lstStyle/>
          <a:p>
            <a:r>
              <a:rPr lang="fr-CA" dirty="0"/>
              <a:t>2024-2025 AGM MEETING</a:t>
            </a:r>
          </a:p>
        </p:txBody>
      </p:sp>
      <p:cxnSp>
        <p:nvCxnSpPr>
          <p:cNvPr id="1068" name="Straight Connector 1067">
            <a:extLst>
              <a:ext uri="{FF2B5EF4-FFF2-40B4-BE49-F238E27FC236}">
                <a16:creationId xmlns:a16="http://schemas.microsoft.com/office/drawing/2014/main" id="{6D3D073F-E673-426A-939F-C2C2C2ACE5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3467" y="678719"/>
            <a:ext cx="10905066"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1026" name="Picture 2" descr="Mission (Hamilton Sledgehammers)">
            <a:extLst>
              <a:ext uri="{FF2B5EF4-FFF2-40B4-BE49-F238E27FC236}">
                <a16:creationId xmlns:a16="http://schemas.microsoft.com/office/drawing/2014/main" id="{5B348809-75DB-B13C-9FF0-55C0069E154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7700" y="3120082"/>
            <a:ext cx="10896600" cy="2124837"/>
          </a:xfrm>
          <a:prstGeom prst="rect">
            <a:avLst/>
          </a:prstGeom>
          <a:noFill/>
          <a:extLst>
            <a:ext uri="{909E8E84-426E-40DD-AFC4-6F175D3DCCD1}">
              <a14:hiddenFill xmlns:a14="http://schemas.microsoft.com/office/drawing/2010/main">
                <a:solidFill>
                  <a:srgbClr val="FFFFFF"/>
                </a:solidFill>
              </a14:hiddenFill>
            </a:ext>
          </a:extLst>
        </p:spPr>
      </p:pic>
      <p:cxnSp>
        <p:nvCxnSpPr>
          <p:cNvPr id="1035" name="Straight Connector 1034">
            <a:extLst>
              <a:ext uri="{FF2B5EF4-FFF2-40B4-BE49-F238E27FC236}">
                <a16:creationId xmlns:a16="http://schemas.microsoft.com/office/drawing/2014/main" id="{91944536-E957-40BF-93E4-DAA5CA2730C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3467" y="6309695"/>
            <a:ext cx="10905066"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5227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fr-CA" dirty="0"/>
              <a:t>HDSHA </a:t>
            </a:r>
            <a:r>
              <a:rPr lang="fr-CA" dirty="0" err="1"/>
              <a:t>President</a:t>
            </a:r>
            <a:r>
              <a:rPr lang="fr-CA" dirty="0"/>
              <a:t> – Mike Séguin</a:t>
            </a:r>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p:txBody>
          <a:bodyPr>
            <a:normAutofit/>
          </a:bodyPr>
          <a:lstStyle/>
          <a:p>
            <a:r>
              <a:rPr lang="fr-CA" b="1" u="sng" dirty="0"/>
              <a:t>OSHA news:</a:t>
            </a:r>
          </a:p>
          <a:p>
            <a:pPr lvl="1"/>
            <a:r>
              <a:rPr lang="fr-CA" sz="1600" b="1" dirty="0"/>
              <a:t>T</a:t>
            </a:r>
            <a:r>
              <a:rPr lang="en-US" sz="1600" b="1" dirty="0"/>
              <a:t>hose who submitted a new VSC last year, only need to complete the declaration the next two years; all new trainers, coaches…will need to get a VSC this summer.</a:t>
            </a:r>
            <a:endParaRPr lang="fr-CA" sz="1600" b="1" dirty="0"/>
          </a:p>
          <a:p>
            <a:pPr lvl="1"/>
            <a:r>
              <a:rPr lang="fr-CA" sz="1600" b="1" dirty="0"/>
              <a:t>AP </a:t>
            </a:r>
            <a:r>
              <a:rPr lang="fr-CA" sz="1600" b="1" dirty="0" err="1"/>
              <a:t>players</a:t>
            </a:r>
            <a:r>
              <a:rPr lang="fr-CA" sz="1600" b="1" dirty="0"/>
              <a:t>: All </a:t>
            </a:r>
            <a:r>
              <a:rPr lang="fr-CA" sz="1600" b="1" dirty="0" err="1"/>
              <a:t>players</a:t>
            </a:r>
            <a:r>
              <a:rPr lang="fr-CA" sz="1600" b="1" dirty="0"/>
              <a:t> </a:t>
            </a:r>
            <a:r>
              <a:rPr lang="fr-CA" sz="1600" b="1" dirty="0" err="1"/>
              <a:t>moving</a:t>
            </a:r>
            <a:r>
              <a:rPr lang="fr-CA" sz="1600" b="1" dirty="0"/>
              <a:t> up to AP </a:t>
            </a:r>
            <a:r>
              <a:rPr lang="fr-CA" sz="1600" b="1" dirty="0" err="1"/>
              <a:t>will</a:t>
            </a:r>
            <a:r>
              <a:rPr lang="fr-CA" sz="1600" b="1" dirty="0"/>
              <a:t> </a:t>
            </a:r>
            <a:r>
              <a:rPr lang="fr-CA" sz="1600" b="1" dirty="0" err="1"/>
              <a:t>need</a:t>
            </a:r>
            <a:r>
              <a:rPr lang="fr-CA" sz="1600" b="1" dirty="0"/>
              <a:t> to </a:t>
            </a:r>
            <a:r>
              <a:rPr lang="fr-CA" sz="1600" b="1" dirty="0" err="1"/>
              <a:t>fill</a:t>
            </a:r>
            <a:r>
              <a:rPr lang="fr-CA" sz="1600" b="1" dirty="0"/>
              <a:t> out a </a:t>
            </a:r>
            <a:r>
              <a:rPr lang="fr-CA" sz="1600" b="1" dirty="0" err="1"/>
              <a:t>form</a:t>
            </a:r>
            <a:r>
              <a:rPr lang="fr-CA" sz="1600" b="1" dirty="0"/>
              <a:t> at the start of the </a:t>
            </a:r>
            <a:r>
              <a:rPr lang="fr-CA" sz="1600" b="1" dirty="0" err="1"/>
              <a:t>season</a:t>
            </a:r>
            <a:r>
              <a:rPr lang="fr-CA" sz="1600" b="1" dirty="0"/>
              <a:t>.</a:t>
            </a:r>
            <a:r>
              <a:rPr lang="en-US" sz="1600" b="1" dirty="0"/>
              <a:t> </a:t>
            </a:r>
          </a:p>
          <a:p>
            <a:pPr lvl="1"/>
            <a:r>
              <a:rPr lang="fr-CA" sz="1600" b="1" dirty="0"/>
              <a:t>(</a:t>
            </a:r>
            <a:r>
              <a:rPr lang="fr-CA" sz="1600" b="1" dirty="0" err="1"/>
              <a:t>Reminder</a:t>
            </a:r>
            <a:r>
              <a:rPr lang="fr-CA" sz="1600" b="1" dirty="0"/>
              <a:t>) Coach certification: All coaches </a:t>
            </a:r>
            <a:r>
              <a:rPr lang="fr-CA" sz="1600" b="1" dirty="0" err="1"/>
              <a:t>need</a:t>
            </a:r>
            <a:r>
              <a:rPr lang="fr-CA" sz="1600" b="1" dirty="0"/>
              <a:t> the Community Sport Coach 1 – Intro to Coach.</a:t>
            </a:r>
          </a:p>
          <a:p>
            <a:pPr lvl="1"/>
            <a:r>
              <a:rPr lang="fr-CA" sz="1600" b="1" dirty="0"/>
              <a:t>(</a:t>
            </a:r>
            <a:r>
              <a:rPr lang="fr-CA" sz="1600" b="1" dirty="0" err="1"/>
              <a:t>Reminder</a:t>
            </a:r>
            <a:r>
              <a:rPr lang="fr-CA" sz="1600" b="1" dirty="0"/>
              <a:t>) </a:t>
            </a:r>
            <a:r>
              <a:rPr lang="fr-CA" sz="1600" b="1" dirty="0" err="1"/>
              <a:t>Trainers</a:t>
            </a:r>
            <a:r>
              <a:rPr lang="fr-CA" sz="1600" b="1" dirty="0"/>
              <a:t>: All teams </a:t>
            </a:r>
            <a:r>
              <a:rPr lang="fr-CA" sz="1600" b="1" dirty="0" err="1"/>
              <a:t>need</a:t>
            </a:r>
            <a:r>
              <a:rPr lang="fr-CA" sz="1600" b="1" dirty="0"/>
              <a:t> one </a:t>
            </a:r>
            <a:r>
              <a:rPr lang="fr-CA" sz="1600" b="1" dirty="0" err="1"/>
              <a:t>certified</a:t>
            </a:r>
            <a:r>
              <a:rPr lang="fr-CA" sz="1600" b="1" dirty="0"/>
              <a:t> trainer on the </a:t>
            </a:r>
            <a:r>
              <a:rPr lang="fr-CA" sz="1600" b="1" dirty="0" err="1"/>
              <a:t>bench</a:t>
            </a:r>
            <a:r>
              <a:rPr lang="fr-CA" sz="1600" b="1" dirty="0"/>
              <a:t>.</a:t>
            </a:r>
          </a:p>
          <a:p>
            <a:pPr lvl="1"/>
            <a:r>
              <a:rPr lang="fr-CA" sz="1600" b="1" dirty="0"/>
              <a:t>OSHA has a couple of positions </a:t>
            </a:r>
            <a:r>
              <a:rPr lang="fr-CA" sz="1600" b="1" dirty="0" err="1"/>
              <a:t>opened</a:t>
            </a:r>
            <a:r>
              <a:rPr lang="fr-CA" sz="1600" b="1" dirty="0"/>
              <a:t> (STO manager and </a:t>
            </a:r>
            <a:r>
              <a:rPr lang="fr-CA" sz="1600" b="1" dirty="0" err="1"/>
              <a:t>ParaSport</a:t>
            </a:r>
            <a:r>
              <a:rPr lang="fr-CA" sz="1600" b="1" dirty="0"/>
              <a:t> </a:t>
            </a:r>
            <a:r>
              <a:rPr lang="fr-CA" sz="1600" b="1" dirty="0" err="1"/>
              <a:t>Coordinator</a:t>
            </a:r>
            <a:r>
              <a:rPr lang="fr-CA" sz="1600" b="1" dirty="0"/>
              <a:t>)</a:t>
            </a:r>
          </a:p>
          <a:p>
            <a:pPr lvl="1"/>
            <a:r>
              <a:rPr lang="fr-CA" sz="1600" b="1" dirty="0"/>
              <a:t>Strategic Planning </a:t>
            </a:r>
            <a:r>
              <a:rPr lang="fr-CA" sz="1600" b="1" dirty="0" err="1"/>
              <a:t>Committee</a:t>
            </a:r>
            <a:r>
              <a:rPr lang="fr-CA" sz="1600" b="1" dirty="0"/>
              <a:t> for OSHA to plan the </a:t>
            </a:r>
            <a:r>
              <a:rPr lang="fr-CA" sz="1600" b="1" dirty="0" err="1"/>
              <a:t>next</a:t>
            </a:r>
            <a:r>
              <a:rPr lang="fr-CA" sz="1600" b="1" dirty="0"/>
              <a:t> 4 </a:t>
            </a:r>
            <a:r>
              <a:rPr lang="fr-CA" sz="1600" b="1" dirty="0" err="1"/>
              <a:t>years</a:t>
            </a:r>
            <a:r>
              <a:rPr lang="fr-CA" sz="1600" b="1" dirty="0"/>
              <a:t> for OSHA.</a:t>
            </a:r>
          </a:p>
          <a:p>
            <a:pPr lvl="1"/>
            <a:r>
              <a:rPr lang="fr-CA" sz="1600" b="1" dirty="0"/>
              <a:t>Hamilton has </a:t>
            </a:r>
            <a:r>
              <a:rPr lang="fr-CA" sz="1600" b="1" dirty="0" err="1"/>
              <a:t>two</a:t>
            </a:r>
            <a:r>
              <a:rPr lang="fr-CA" sz="1600" b="1" dirty="0"/>
              <a:t> </a:t>
            </a:r>
            <a:r>
              <a:rPr lang="fr-CA" sz="1600" b="1" dirty="0" err="1"/>
              <a:t>board</a:t>
            </a:r>
            <a:r>
              <a:rPr lang="fr-CA" sz="1600" b="1" dirty="0"/>
              <a:t> </a:t>
            </a:r>
            <a:r>
              <a:rPr lang="fr-CA" sz="1600" b="1" dirty="0" err="1"/>
              <a:t>members</a:t>
            </a:r>
            <a:r>
              <a:rPr lang="fr-CA" sz="1600" b="1" dirty="0"/>
              <a:t> </a:t>
            </a:r>
            <a:r>
              <a:rPr lang="fr-CA" sz="1600" b="1" dirty="0" err="1"/>
              <a:t>with</a:t>
            </a:r>
            <a:r>
              <a:rPr lang="fr-CA" sz="1600" b="1" dirty="0"/>
              <a:t> OSHA. </a:t>
            </a:r>
            <a:r>
              <a:rPr lang="fr-CA" sz="1600" b="1" dirty="0" err="1"/>
              <a:t>Congrats</a:t>
            </a:r>
            <a:r>
              <a:rPr lang="fr-CA" sz="1600" b="1" dirty="0"/>
              <a:t> to Al (VP) and to Steve (</a:t>
            </a:r>
            <a:r>
              <a:rPr lang="fr-CA" sz="1600" b="1" dirty="0" err="1"/>
              <a:t>Director</a:t>
            </a:r>
            <a:r>
              <a:rPr lang="fr-CA" sz="1600" b="1" dirty="0"/>
              <a:t> at large).</a:t>
            </a:r>
          </a:p>
          <a:p>
            <a:pPr marL="274320" lvl="1" indent="0">
              <a:buNone/>
            </a:pPr>
            <a:endParaRPr lang="fr-CA" dirty="0"/>
          </a:p>
          <a:p>
            <a:pPr lvl="1"/>
            <a:endParaRPr lang="fr-CA" dirty="0"/>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0344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fr-CA" dirty="0" err="1"/>
              <a:t>Executive</a:t>
            </a:r>
            <a:r>
              <a:rPr lang="fr-CA" dirty="0"/>
              <a:t> reports</a:t>
            </a:r>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p:txBody>
          <a:bodyPr>
            <a:normAutofit/>
          </a:bodyPr>
          <a:lstStyle/>
          <a:p>
            <a:pPr lvl="1"/>
            <a:r>
              <a:rPr lang="fr-CA" dirty="0"/>
              <a:t>Claire </a:t>
            </a:r>
            <a:r>
              <a:rPr lang="fr-CA" dirty="0" err="1"/>
              <a:t>Collison</a:t>
            </a:r>
            <a:r>
              <a:rPr lang="fr-CA" dirty="0"/>
              <a:t> (VP)</a:t>
            </a:r>
          </a:p>
          <a:p>
            <a:pPr lvl="1"/>
            <a:r>
              <a:rPr lang="fr-CA" dirty="0"/>
              <a:t>Steve Jennings (Hockey Operations)</a:t>
            </a:r>
          </a:p>
          <a:p>
            <a:pPr lvl="1"/>
            <a:r>
              <a:rPr lang="fr-CA" dirty="0"/>
              <a:t>Marcel </a:t>
            </a:r>
            <a:r>
              <a:rPr lang="fr-CA" dirty="0" err="1"/>
              <a:t>Kampen</a:t>
            </a:r>
            <a:r>
              <a:rPr lang="fr-CA" dirty="0"/>
              <a:t> (</a:t>
            </a:r>
            <a:r>
              <a:rPr lang="fr-CA" dirty="0" err="1"/>
              <a:t>Treasurer</a:t>
            </a:r>
            <a:r>
              <a:rPr lang="fr-CA" dirty="0"/>
              <a:t>)</a:t>
            </a:r>
          </a:p>
          <a:p>
            <a:pPr lvl="1"/>
            <a:r>
              <a:rPr lang="fr-CA" dirty="0"/>
              <a:t>Allen </a:t>
            </a:r>
            <a:r>
              <a:rPr lang="fr-CA" dirty="0" err="1"/>
              <a:t>Hierlihy</a:t>
            </a:r>
            <a:r>
              <a:rPr lang="fr-CA" dirty="0"/>
              <a:t> (PR)</a:t>
            </a:r>
          </a:p>
          <a:p>
            <a:pPr lvl="1"/>
            <a:r>
              <a:rPr lang="fr-CA" dirty="0"/>
              <a:t>Denise </a:t>
            </a:r>
            <a:r>
              <a:rPr lang="fr-CA" dirty="0" err="1"/>
              <a:t>Hierlihy</a:t>
            </a:r>
            <a:r>
              <a:rPr lang="fr-CA" dirty="0"/>
              <a:t> (</a:t>
            </a:r>
            <a:r>
              <a:rPr lang="fr-CA" dirty="0" err="1"/>
              <a:t>Fundraising</a:t>
            </a:r>
            <a:r>
              <a:rPr lang="fr-CA" dirty="0"/>
              <a:t>)</a:t>
            </a:r>
          </a:p>
          <a:p>
            <a:pPr lvl="1"/>
            <a:r>
              <a:rPr lang="fr-CA" dirty="0"/>
              <a:t>Brad </a:t>
            </a:r>
            <a:r>
              <a:rPr lang="fr-CA" dirty="0" err="1"/>
              <a:t>Fairman</a:t>
            </a:r>
            <a:r>
              <a:rPr lang="fr-CA" dirty="0"/>
              <a:t> (Registrar)</a:t>
            </a:r>
          </a:p>
          <a:p>
            <a:pPr lvl="1"/>
            <a:r>
              <a:rPr lang="fr-CA" dirty="0" err="1"/>
              <a:t>Dominik</a:t>
            </a:r>
            <a:r>
              <a:rPr lang="fr-CA" dirty="0"/>
              <a:t> Roos (</a:t>
            </a:r>
            <a:r>
              <a:rPr lang="fr-CA" dirty="0" err="1"/>
              <a:t>Volunteer</a:t>
            </a:r>
            <a:r>
              <a:rPr lang="fr-CA" dirty="0"/>
              <a:t> </a:t>
            </a:r>
            <a:r>
              <a:rPr lang="fr-CA" dirty="0" err="1"/>
              <a:t>Coordinator</a:t>
            </a:r>
            <a:r>
              <a:rPr lang="fr-CA" dirty="0"/>
              <a:t>)</a:t>
            </a:r>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3518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fr-CA" dirty="0"/>
              <a:t>HDSHA </a:t>
            </a:r>
            <a:r>
              <a:rPr lang="fr-CA" dirty="0" err="1"/>
              <a:t>Constitutional</a:t>
            </a:r>
            <a:r>
              <a:rPr lang="fr-CA" dirty="0"/>
              <a:t> </a:t>
            </a:r>
            <a:r>
              <a:rPr lang="fr-CA" dirty="0" err="1"/>
              <a:t>Amendments</a:t>
            </a:r>
            <a:endParaRPr lang="fr-CA" dirty="0"/>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a:xfrm>
            <a:off x="548639" y="2370469"/>
            <a:ext cx="10995660" cy="3843517"/>
          </a:xfrm>
        </p:spPr>
        <p:txBody>
          <a:bodyPr>
            <a:normAutofit/>
          </a:bodyPr>
          <a:lstStyle/>
          <a:p>
            <a:pPr marL="57150" marR="4711065" indent="-285750">
              <a:lnSpc>
                <a:spcPct val="100000"/>
              </a:lnSpc>
              <a:spcBef>
                <a:spcPts val="450"/>
              </a:spcBef>
            </a:pPr>
            <a:r>
              <a:rPr lang="fr-CA" sz="1800" b="1" kern="0" dirty="0" err="1">
                <a:effectLst/>
                <a:latin typeface="Verdana" panose="020B0604030504040204" pitchFamily="34" charset="0"/>
                <a:ea typeface="Verdana" panose="020B0604030504040204" pitchFamily="34" charset="0"/>
                <a:cs typeface="Verdana" panose="020B0604030504040204" pitchFamily="34" charset="0"/>
              </a:rPr>
              <a:t>We</a:t>
            </a:r>
            <a:r>
              <a:rPr lang="fr-CA" sz="1800" b="1" kern="0" dirty="0">
                <a:effectLst/>
                <a:latin typeface="Verdana" panose="020B0604030504040204" pitchFamily="34" charset="0"/>
                <a:ea typeface="Verdana" panose="020B0604030504040204" pitchFamily="34" charset="0"/>
                <a:cs typeface="Verdana" panose="020B0604030504040204" pitchFamily="34" charset="0"/>
              </a:rPr>
              <a:t> </a:t>
            </a:r>
            <a:r>
              <a:rPr lang="fr-CA" sz="1800" b="1" kern="0" dirty="0" err="1">
                <a:effectLst/>
                <a:latin typeface="Verdana" panose="020B0604030504040204" pitchFamily="34" charset="0"/>
                <a:ea typeface="Verdana" panose="020B0604030504040204" pitchFamily="34" charset="0"/>
                <a:cs typeface="Verdana" panose="020B0604030504040204" pitchFamily="34" charset="0"/>
              </a:rPr>
              <a:t>will</a:t>
            </a:r>
            <a:r>
              <a:rPr lang="fr-CA" sz="1800" b="1" kern="0" dirty="0">
                <a:effectLst/>
                <a:latin typeface="Verdana" panose="020B0604030504040204" pitchFamily="34" charset="0"/>
                <a:ea typeface="Verdana" panose="020B0604030504040204" pitchFamily="34" charset="0"/>
                <a:cs typeface="Verdana" panose="020B0604030504040204" pitchFamily="34" charset="0"/>
              </a:rPr>
              <a:t> go </a:t>
            </a:r>
            <a:r>
              <a:rPr lang="fr-CA" sz="1800" b="1" kern="0" dirty="0" err="1">
                <a:effectLst/>
                <a:latin typeface="Verdana" panose="020B0604030504040204" pitchFamily="34" charset="0"/>
                <a:ea typeface="Verdana" panose="020B0604030504040204" pitchFamily="34" charset="0"/>
                <a:cs typeface="Verdana" panose="020B0604030504040204" pitchFamily="34" charset="0"/>
              </a:rPr>
              <a:t>through</a:t>
            </a:r>
            <a:r>
              <a:rPr lang="fr-CA" sz="1800" b="1" kern="0" dirty="0">
                <a:effectLst/>
                <a:latin typeface="Verdana" panose="020B0604030504040204" pitchFamily="34" charset="0"/>
                <a:ea typeface="Verdana" panose="020B0604030504040204" pitchFamily="34" charset="0"/>
                <a:cs typeface="Verdana" panose="020B0604030504040204" pitchFamily="34" charset="0"/>
              </a:rPr>
              <a:t> the Constitution and the changes </a:t>
            </a:r>
            <a:r>
              <a:rPr lang="fr-CA" sz="1800" b="1" kern="0" dirty="0" err="1">
                <a:effectLst/>
                <a:latin typeface="Verdana" panose="020B0604030504040204" pitchFamily="34" charset="0"/>
                <a:ea typeface="Verdana" panose="020B0604030504040204" pitchFamily="34" charset="0"/>
                <a:cs typeface="Verdana" panose="020B0604030504040204" pitchFamily="34" charset="0"/>
              </a:rPr>
              <a:t>proposed</a:t>
            </a:r>
            <a:r>
              <a:rPr lang="fr-CA" sz="1800" b="1" kern="0" dirty="0">
                <a:effectLst/>
                <a:latin typeface="Verdana" panose="020B0604030504040204" pitchFamily="34" charset="0"/>
                <a:ea typeface="Verdana" panose="020B0604030504040204" pitchFamily="34" charset="0"/>
                <a:cs typeface="Verdana" panose="020B0604030504040204" pitchFamily="34" charset="0"/>
              </a:rPr>
              <a:t> by the </a:t>
            </a:r>
            <a:r>
              <a:rPr lang="fr-CA" sz="1800" b="1" kern="0" dirty="0" err="1">
                <a:effectLst/>
                <a:latin typeface="Verdana" panose="020B0604030504040204" pitchFamily="34" charset="0"/>
                <a:ea typeface="Verdana" panose="020B0604030504040204" pitchFamily="34" charset="0"/>
                <a:cs typeface="Verdana" panose="020B0604030504040204" pitchFamily="34" charset="0"/>
              </a:rPr>
              <a:t>Executive</a:t>
            </a:r>
            <a:r>
              <a:rPr lang="fr-CA" sz="1800" b="1" kern="0" dirty="0">
                <a:effectLst/>
                <a:latin typeface="Verdana" panose="020B0604030504040204" pitchFamily="34" charset="0"/>
                <a:ea typeface="Verdana" panose="020B0604030504040204" pitchFamily="34" charset="0"/>
                <a:cs typeface="Verdana" panose="020B0604030504040204" pitchFamily="34" charset="0"/>
              </a:rPr>
              <a:t>.</a:t>
            </a:r>
          </a:p>
          <a:p>
            <a:pPr marL="57150" marR="4711065" indent="-285750">
              <a:lnSpc>
                <a:spcPct val="100000"/>
              </a:lnSpc>
              <a:spcBef>
                <a:spcPts val="450"/>
              </a:spcBef>
            </a:pPr>
            <a:r>
              <a:rPr lang="fr-CA" sz="1800" b="1" kern="0" dirty="0" err="1">
                <a:effectLst/>
                <a:latin typeface="Verdana" panose="020B0604030504040204" pitchFamily="34" charset="0"/>
                <a:ea typeface="Verdana" panose="020B0604030504040204" pitchFamily="34" charset="0"/>
                <a:cs typeface="Verdana" panose="020B0604030504040204" pitchFamily="34" charset="0"/>
              </a:rPr>
              <a:t>We</a:t>
            </a:r>
            <a:r>
              <a:rPr lang="fr-CA" sz="1800" b="1" kern="0" dirty="0">
                <a:effectLst/>
                <a:latin typeface="Verdana" panose="020B0604030504040204" pitchFamily="34" charset="0"/>
                <a:ea typeface="Verdana" panose="020B0604030504040204" pitchFamily="34" charset="0"/>
                <a:cs typeface="Verdana" panose="020B0604030504040204" pitchFamily="34" charset="0"/>
              </a:rPr>
              <a:t> </a:t>
            </a:r>
            <a:r>
              <a:rPr lang="fr-CA" sz="1800" b="1" kern="0" dirty="0" err="1">
                <a:effectLst/>
                <a:latin typeface="Verdana" panose="020B0604030504040204" pitchFamily="34" charset="0"/>
                <a:ea typeface="Verdana" panose="020B0604030504040204" pitchFamily="34" charset="0"/>
                <a:cs typeface="Verdana" panose="020B0604030504040204" pitchFamily="34" charset="0"/>
              </a:rPr>
              <a:t>will</a:t>
            </a:r>
            <a:r>
              <a:rPr lang="fr-CA" sz="1800" b="1" kern="0" dirty="0">
                <a:effectLst/>
                <a:latin typeface="Verdana" panose="020B0604030504040204" pitchFamily="34" charset="0"/>
                <a:ea typeface="Verdana" panose="020B0604030504040204" pitchFamily="34" charset="0"/>
                <a:cs typeface="Verdana" panose="020B0604030504040204" pitchFamily="34" charset="0"/>
              </a:rPr>
              <a:t> vote </a:t>
            </a:r>
            <a:r>
              <a:rPr lang="fr-CA" sz="1800" b="1" kern="0" dirty="0" err="1">
                <a:effectLst/>
                <a:latin typeface="Verdana" panose="020B0604030504040204" pitchFamily="34" charset="0"/>
                <a:ea typeface="Verdana" panose="020B0604030504040204" pitchFamily="34" charset="0"/>
                <a:cs typeface="Verdana" panose="020B0604030504040204" pitchFamily="34" charset="0"/>
              </a:rPr>
              <a:t>after</a:t>
            </a:r>
            <a:r>
              <a:rPr lang="fr-CA" sz="1800" b="1" kern="0" dirty="0">
                <a:effectLst/>
                <a:latin typeface="Verdana" panose="020B0604030504040204" pitchFamily="34" charset="0"/>
                <a:ea typeface="Verdana" panose="020B0604030504040204" pitchFamily="34" charset="0"/>
                <a:cs typeface="Verdana" panose="020B0604030504040204" pitchFamily="34" charset="0"/>
              </a:rPr>
              <a:t> </a:t>
            </a:r>
            <a:r>
              <a:rPr lang="fr-CA" sz="1800" b="1" kern="0" dirty="0" err="1">
                <a:effectLst/>
                <a:latin typeface="Verdana" panose="020B0604030504040204" pitchFamily="34" charset="0"/>
                <a:ea typeface="Verdana" panose="020B0604030504040204" pitchFamily="34" charset="0"/>
                <a:cs typeface="Verdana" panose="020B0604030504040204" pitchFamily="34" charset="0"/>
              </a:rPr>
              <a:t>every</a:t>
            </a:r>
            <a:r>
              <a:rPr lang="fr-CA" sz="1800" b="1" kern="0" dirty="0">
                <a:effectLst/>
                <a:latin typeface="Verdana" panose="020B0604030504040204" pitchFamily="34" charset="0"/>
                <a:ea typeface="Verdana" panose="020B0604030504040204" pitchFamily="34" charset="0"/>
                <a:cs typeface="Verdana" panose="020B0604030504040204" pitchFamily="34" charset="0"/>
              </a:rPr>
              <a:t> article. </a:t>
            </a:r>
            <a:endParaRPr lang="fr-CA" sz="1600" dirty="0">
              <a:effectLst/>
              <a:latin typeface="Verdana" panose="020B0604030504040204" pitchFamily="34" charset="0"/>
              <a:ea typeface="Verdana" panose="020B0604030504040204" pitchFamily="34" charset="0"/>
              <a:cs typeface="Verdana" panose="020B0604030504040204" pitchFamily="34" charset="0"/>
            </a:endParaRPr>
          </a:p>
          <a:p>
            <a:pPr marL="274320" lvl="1" indent="0">
              <a:buNone/>
            </a:pPr>
            <a:endParaRPr lang="fr-CA" dirty="0"/>
          </a:p>
          <a:p>
            <a:pPr marL="274320" lvl="1" indent="0">
              <a:buNone/>
            </a:pPr>
            <a:endParaRPr lang="fr-CA" dirty="0"/>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0560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D11147-A989-AA6C-4A35-D59E93152E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12CB99-327B-B2F2-35BA-3BE68D25855A}"/>
              </a:ext>
            </a:extLst>
          </p:cNvPr>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fr-CA" dirty="0"/>
              <a:t>HDSHA </a:t>
            </a:r>
            <a:r>
              <a:rPr lang="fr-CA" dirty="0" err="1"/>
              <a:t>Constitutional</a:t>
            </a:r>
            <a:r>
              <a:rPr lang="fr-CA" dirty="0"/>
              <a:t> </a:t>
            </a:r>
            <a:r>
              <a:rPr lang="fr-CA" dirty="0" err="1"/>
              <a:t>Amendments</a:t>
            </a:r>
            <a:endParaRPr lang="fr-CA" dirty="0"/>
          </a:p>
        </p:txBody>
      </p:sp>
      <p:sp>
        <p:nvSpPr>
          <p:cNvPr id="3" name="Content Placeholder 2">
            <a:extLst>
              <a:ext uri="{FF2B5EF4-FFF2-40B4-BE49-F238E27FC236}">
                <a16:creationId xmlns:a16="http://schemas.microsoft.com/office/drawing/2014/main" id="{F67FA9F8-AEF7-A6C7-F5F6-40985C888467}"/>
              </a:ext>
            </a:extLst>
          </p:cNvPr>
          <p:cNvSpPr>
            <a:spLocks noGrp="1"/>
          </p:cNvSpPr>
          <p:nvPr>
            <p:ph idx="1"/>
          </p:nvPr>
        </p:nvSpPr>
        <p:spPr>
          <a:xfrm>
            <a:off x="548639" y="2370469"/>
            <a:ext cx="10995660" cy="3843517"/>
          </a:xfrm>
        </p:spPr>
        <p:txBody>
          <a:bodyPr>
            <a:normAutofit/>
          </a:bodyPr>
          <a:lstStyle/>
          <a:p>
            <a:pPr marL="13335" marR="4711065">
              <a:lnSpc>
                <a:spcPts val="1210"/>
              </a:lnSpc>
              <a:spcBef>
                <a:spcPts val="450"/>
              </a:spcBef>
              <a:buNone/>
            </a:pPr>
            <a:r>
              <a:rPr lang="en-US" sz="1800" b="1" kern="0" dirty="0">
                <a:effectLst/>
                <a:latin typeface="Verdana" panose="020B0604030504040204" pitchFamily="34" charset="0"/>
                <a:ea typeface="Verdana" panose="020B0604030504040204" pitchFamily="34" charset="0"/>
                <a:cs typeface="Verdana" panose="020B0604030504040204" pitchFamily="34" charset="0"/>
              </a:rPr>
              <a:t>ARTICLE I</a:t>
            </a:r>
            <a:endParaRPr lang="fr-CA" sz="1800" b="1" kern="0" dirty="0">
              <a:effectLst/>
              <a:latin typeface="Verdana" panose="020B0604030504040204" pitchFamily="34" charset="0"/>
              <a:ea typeface="Verdana" panose="020B0604030504040204" pitchFamily="34" charset="0"/>
              <a:cs typeface="Verdana" panose="020B0604030504040204" pitchFamily="34" charset="0"/>
            </a:endParaRPr>
          </a:p>
          <a:p>
            <a:pPr marL="139065" marR="71755" algn="ctr">
              <a:lnSpc>
                <a:spcPts val="1210"/>
              </a:lnSpc>
              <a:buNone/>
            </a:pPr>
            <a:r>
              <a:rPr lang="en-US" sz="1600" b="1" u="sng" dirty="0">
                <a:effectLst/>
                <a:latin typeface="Verdana" panose="020B0604030504040204" pitchFamily="34" charset="0"/>
                <a:ea typeface="Verdana" panose="020B0604030504040204" pitchFamily="34" charset="0"/>
                <a:cs typeface="Verdana" panose="020B0604030504040204" pitchFamily="34" charset="0"/>
              </a:rPr>
              <a:t>NAME</a:t>
            </a:r>
            <a:endParaRPr lang="fr-CA" sz="1600" dirty="0">
              <a:effectLst/>
              <a:latin typeface="Verdana" panose="020B0604030504040204" pitchFamily="34" charset="0"/>
              <a:ea typeface="Verdana" panose="020B0604030504040204" pitchFamily="34" charset="0"/>
              <a:cs typeface="Verdana" panose="020B0604030504040204" pitchFamily="34" charset="0"/>
            </a:endParaRPr>
          </a:p>
          <a:p>
            <a:pPr marL="610235">
              <a:spcBef>
                <a:spcPts val="40"/>
              </a:spcBef>
              <a:buNone/>
            </a:pPr>
            <a:r>
              <a:rPr lang="en-US" sz="1600" b="1" dirty="0">
                <a:effectLst/>
                <a:latin typeface="Verdana" panose="020B0604030504040204" pitchFamily="34" charset="0"/>
                <a:ea typeface="Verdana" panose="020B0604030504040204" pitchFamily="34" charset="0"/>
                <a:cs typeface="Verdana" panose="020B0604030504040204" pitchFamily="34" charset="0"/>
              </a:rPr>
              <a:t> </a:t>
            </a:r>
            <a:endParaRPr lang="fr-CA" sz="1600" dirty="0">
              <a:effectLst/>
              <a:latin typeface="Verdana" panose="020B0604030504040204" pitchFamily="34" charset="0"/>
              <a:ea typeface="Verdana" panose="020B0604030504040204" pitchFamily="34" charset="0"/>
              <a:cs typeface="Verdana" panose="020B0604030504040204" pitchFamily="34" charset="0"/>
            </a:endParaRPr>
          </a:p>
          <a:p>
            <a:pPr marL="476885">
              <a:spcBef>
                <a:spcPts val="500"/>
              </a:spcBef>
              <a:buNone/>
            </a:pPr>
            <a:r>
              <a:rPr lang="en-US" sz="1600" b="1" dirty="0">
                <a:effectLst/>
                <a:latin typeface="Verdana" panose="020B0604030504040204" pitchFamily="34" charset="0"/>
                <a:ea typeface="Verdana" panose="020B0604030504040204" pitchFamily="34" charset="0"/>
                <a:cs typeface="Verdana" panose="020B0604030504040204" pitchFamily="34" charset="0"/>
              </a:rPr>
              <a:t>HAMILTON </a:t>
            </a:r>
            <a:r>
              <a:rPr lang="en-US" sz="1600" b="1" strike="sngStrike" dirty="0">
                <a:effectLst/>
                <a:latin typeface="Verdana" panose="020B0604030504040204" pitchFamily="34" charset="0"/>
                <a:ea typeface="Verdana" panose="020B0604030504040204" pitchFamily="34" charset="0"/>
                <a:cs typeface="Verdana" panose="020B0604030504040204" pitchFamily="34" charset="0"/>
              </a:rPr>
              <a:t>AND DISTRICT SLEDGE</a:t>
            </a:r>
            <a:r>
              <a:rPr lang="en-US" sz="1600" b="1" dirty="0">
                <a:effectLst/>
                <a:latin typeface="Verdana" panose="020B0604030504040204" pitchFamily="34" charset="0"/>
                <a:ea typeface="Verdana" panose="020B0604030504040204" pitchFamily="34" charset="0"/>
                <a:cs typeface="Verdana" panose="020B0604030504040204" pitchFamily="34" charset="0"/>
              </a:rPr>
              <a:t> HOCKEY ASSOCIATION (HDSHA</a:t>
            </a:r>
            <a:r>
              <a:rPr lang="en-US" sz="1600" dirty="0">
                <a:effectLst/>
                <a:latin typeface="Verdana" panose="020B0604030504040204" pitchFamily="34" charset="0"/>
                <a:ea typeface="Verdana" panose="020B0604030504040204" pitchFamily="34" charset="0"/>
                <a:cs typeface="Verdana" panose="020B0604030504040204" pitchFamily="34" charset="0"/>
              </a:rPr>
              <a:t>)</a:t>
            </a:r>
            <a:endParaRPr lang="fr-CA" sz="1600" dirty="0">
              <a:effectLst/>
              <a:latin typeface="Verdana" panose="020B0604030504040204" pitchFamily="34" charset="0"/>
              <a:ea typeface="Verdana" panose="020B0604030504040204" pitchFamily="34" charset="0"/>
              <a:cs typeface="Verdana" panose="020B0604030504040204" pitchFamily="34" charset="0"/>
            </a:endParaRPr>
          </a:p>
          <a:p>
            <a:pPr marL="476885">
              <a:spcBef>
                <a:spcPts val="500"/>
              </a:spcBef>
              <a:buNone/>
            </a:pPr>
            <a:r>
              <a:rPr lang="en-US" sz="1600" b="1"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Hamilton Para Ice Hockey Association (HPIHA)</a:t>
            </a:r>
            <a:endParaRPr lang="fr-CA" sz="1600" dirty="0">
              <a:effectLst/>
              <a:latin typeface="Verdana" panose="020B0604030504040204" pitchFamily="34" charset="0"/>
              <a:ea typeface="Verdana" panose="020B0604030504040204" pitchFamily="34" charset="0"/>
              <a:cs typeface="Verdana" panose="020B0604030504040204" pitchFamily="34" charset="0"/>
            </a:endParaRPr>
          </a:p>
          <a:p>
            <a:pPr marL="610235">
              <a:spcBef>
                <a:spcPts val="30"/>
              </a:spcBef>
              <a:buNone/>
            </a:pPr>
            <a:r>
              <a:rPr lang="en-US" sz="1600" dirty="0">
                <a:effectLst/>
                <a:latin typeface="Verdana" panose="020B0604030504040204" pitchFamily="34" charset="0"/>
                <a:ea typeface="Verdana" panose="020B0604030504040204" pitchFamily="34" charset="0"/>
                <a:cs typeface="Verdana" panose="020B0604030504040204" pitchFamily="34" charset="0"/>
              </a:rPr>
              <a:t> </a:t>
            </a:r>
            <a:endParaRPr lang="fr-CA" sz="1600" dirty="0">
              <a:effectLst/>
              <a:latin typeface="Verdana" panose="020B0604030504040204" pitchFamily="34" charset="0"/>
              <a:ea typeface="Verdana" panose="020B0604030504040204" pitchFamily="34" charset="0"/>
              <a:cs typeface="Verdana" panose="020B0604030504040204" pitchFamily="34" charset="0"/>
            </a:endParaRPr>
          </a:p>
          <a:p>
            <a:pPr marL="381000" marR="566420" indent="-311785">
              <a:lnSpc>
                <a:spcPct val="98000"/>
              </a:lnSpc>
              <a:tabLst>
                <a:tab pos="381000" algn="l"/>
              </a:tabLst>
            </a:pPr>
            <a:r>
              <a:rPr lang="en-US" sz="1600" spc="10" dirty="0" err="1">
                <a:effectLst/>
                <a:latin typeface="Verdana" panose="020B0604030504040204" pitchFamily="34" charset="0"/>
                <a:ea typeface="Verdana" panose="020B0604030504040204" pitchFamily="34" charset="0"/>
                <a:cs typeface="Verdana" panose="020B0604030504040204" pitchFamily="34" charset="0"/>
              </a:rPr>
              <a:t>i</a:t>
            </a:r>
            <a:r>
              <a:rPr lang="en-US" sz="1600" spc="10" dirty="0">
                <a:effectLst/>
                <a:latin typeface="Verdana" panose="020B0604030504040204" pitchFamily="34" charset="0"/>
                <a:ea typeface="Verdana" panose="020B0604030504040204" pitchFamily="34" charset="0"/>
                <a:cs typeface="Verdana" panose="020B0604030504040204" pitchFamily="34" charset="0"/>
              </a:rPr>
              <a:t>.	</a:t>
            </a:r>
            <a:r>
              <a:rPr lang="en-US" sz="1600" dirty="0">
                <a:effectLst/>
                <a:latin typeface="Verdana" panose="020B0604030504040204" pitchFamily="34" charset="0"/>
                <a:ea typeface="Verdana" panose="020B0604030504040204" pitchFamily="34" charset="0"/>
                <a:cs typeface="Verdana" panose="020B0604030504040204" pitchFamily="34" charset="0"/>
              </a:rPr>
              <a:t>The name of this club shall </a:t>
            </a:r>
            <a:r>
              <a:rPr lang="en-US" sz="1600" spc="-15" dirty="0">
                <a:effectLst/>
                <a:latin typeface="Verdana" panose="020B0604030504040204" pitchFamily="34" charset="0"/>
                <a:ea typeface="Verdana" panose="020B0604030504040204" pitchFamily="34" charset="0"/>
                <a:cs typeface="Verdana" panose="020B0604030504040204" pitchFamily="34" charset="0"/>
              </a:rPr>
              <a:t>be </a:t>
            </a:r>
            <a:r>
              <a:rPr lang="en-US" sz="1600" strike="sngStrike" dirty="0">
                <a:effectLst/>
                <a:latin typeface="Verdana" panose="020B0604030504040204" pitchFamily="34" charset="0"/>
                <a:ea typeface="Verdana" panose="020B0604030504040204" pitchFamily="34" charset="0"/>
                <a:cs typeface="Verdana" panose="020B0604030504040204" pitchFamily="34" charset="0"/>
              </a:rPr>
              <a:t>HAMILTON AND DISTRICT SLEDGE HOCKEY ASSOCIATION</a:t>
            </a:r>
            <a:r>
              <a:rPr lang="en-US" sz="1600" spc="-5" dirty="0">
                <a:effectLst/>
                <a:latin typeface="Verdana" panose="020B0604030504040204" pitchFamily="34" charset="0"/>
                <a:ea typeface="Verdana" panose="020B0604030504040204" pitchFamily="34" charset="0"/>
                <a:cs typeface="Verdana" panose="020B0604030504040204" pitchFamily="34" charset="0"/>
              </a:rPr>
              <a:t> </a:t>
            </a:r>
            <a:r>
              <a:rPr lang="en-US" sz="1600" strike="sngStrike" dirty="0">
                <a:effectLst/>
                <a:latin typeface="Verdana" panose="020B0604030504040204" pitchFamily="34" charset="0"/>
                <a:ea typeface="Verdana" panose="020B0604030504040204" pitchFamily="34" charset="0"/>
                <a:cs typeface="Verdana" panose="020B0604030504040204" pitchFamily="34" charset="0"/>
              </a:rPr>
              <a:t>(HDSHA) </a:t>
            </a:r>
            <a:r>
              <a:rPr lang="en-US" sz="1600" b="1"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Hamilton Para Ice Hockey Association (HPIHA).</a:t>
            </a:r>
          </a:p>
          <a:p>
            <a:pPr marL="381000" marR="566420" indent="-311785">
              <a:lnSpc>
                <a:spcPct val="98000"/>
              </a:lnSpc>
              <a:tabLst>
                <a:tab pos="381000" algn="l"/>
              </a:tabLst>
            </a:pPr>
            <a:endParaRPr lang="en-US" sz="1600" b="1" dirty="0">
              <a:solidFill>
                <a:srgbClr val="F79646"/>
              </a:solidFill>
              <a:latin typeface="Verdana" panose="020B0604030504040204" pitchFamily="34" charset="0"/>
              <a:ea typeface="Verdana" panose="020B0604030504040204" pitchFamily="34" charset="0"/>
              <a:cs typeface="Verdana" panose="020B0604030504040204" pitchFamily="34" charset="0"/>
            </a:endParaRPr>
          </a:p>
          <a:p>
            <a:pPr marL="381000" marR="566420" indent="-311785">
              <a:lnSpc>
                <a:spcPct val="98000"/>
              </a:lnSpc>
              <a:tabLst>
                <a:tab pos="381000" algn="l"/>
              </a:tabLst>
            </a:pPr>
            <a:r>
              <a:rPr lang="fr-CA" sz="1600" b="1" dirty="0">
                <a:highlight>
                  <a:srgbClr val="FFFF00"/>
                </a:highlight>
                <a:latin typeface="Verdana" panose="020B0604030504040204" pitchFamily="34" charset="0"/>
                <a:ea typeface="Verdana" panose="020B0604030504040204" pitchFamily="34" charset="0"/>
                <a:cs typeface="Verdana" panose="020B0604030504040204" pitchFamily="34" charset="0"/>
              </a:rPr>
              <a:t>All in </a:t>
            </a:r>
            <a:r>
              <a:rPr lang="fr-CA" sz="1600" b="1" dirty="0" err="1">
                <a:highlight>
                  <a:srgbClr val="FFFF00"/>
                </a:highlight>
                <a:latin typeface="Verdana" panose="020B0604030504040204" pitchFamily="34" charset="0"/>
                <a:ea typeface="Verdana" panose="020B0604030504040204" pitchFamily="34" charset="0"/>
                <a:cs typeface="Verdana" panose="020B0604030504040204" pitchFamily="34" charset="0"/>
              </a:rPr>
              <a:t>favor</a:t>
            </a:r>
            <a:r>
              <a:rPr lang="fr-CA" sz="1600" b="1" dirty="0">
                <a:highlight>
                  <a:srgbClr val="FFFF00"/>
                </a:highlight>
                <a:latin typeface="Verdana" panose="020B0604030504040204" pitchFamily="34" charset="0"/>
                <a:ea typeface="Verdana" panose="020B0604030504040204" pitchFamily="34" charset="0"/>
                <a:cs typeface="Verdana" panose="020B0604030504040204" pitchFamily="34" charset="0"/>
              </a:rPr>
              <a:t>? </a:t>
            </a:r>
            <a:r>
              <a:rPr lang="fr-CA" sz="1600" b="1" dirty="0" err="1">
                <a:highlight>
                  <a:srgbClr val="FFFF00"/>
                </a:highlight>
                <a:latin typeface="Verdana" panose="020B0604030504040204" pitchFamily="34" charset="0"/>
                <a:ea typeface="Verdana" panose="020B0604030504040204" pitchFamily="34" charset="0"/>
                <a:cs typeface="Verdana" panose="020B0604030504040204" pitchFamily="34" charset="0"/>
              </a:rPr>
              <a:t>Opposed</a:t>
            </a:r>
            <a:r>
              <a:rPr lang="fr-CA" sz="1600" b="1" dirty="0">
                <a:highlight>
                  <a:srgbClr val="FFFF00"/>
                </a:highlight>
                <a:latin typeface="Verdana" panose="020B0604030504040204" pitchFamily="34" charset="0"/>
                <a:ea typeface="Verdana" panose="020B0604030504040204" pitchFamily="34" charset="0"/>
                <a:cs typeface="Verdana" panose="020B0604030504040204" pitchFamily="34" charset="0"/>
              </a:rPr>
              <a:t>?</a:t>
            </a:r>
            <a:endParaRPr lang="fr-CA" sz="1600" dirty="0">
              <a:effectLst/>
              <a:highlight>
                <a:srgbClr val="FFFF00"/>
              </a:highlight>
              <a:latin typeface="Verdana" panose="020B0604030504040204" pitchFamily="34" charset="0"/>
              <a:ea typeface="Verdana" panose="020B0604030504040204" pitchFamily="34" charset="0"/>
              <a:cs typeface="Verdana" panose="020B0604030504040204" pitchFamily="34" charset="0"/>
            </a:endParaRPr>
          </a:p>
          <a:p>
            <a:pPr marL="274320" lvl="1" indent="0">
              <a:buNone/>
            </a:pPr>
            <a:endParaRPr lang="fr-CA" dirty="0"/>
          </a:p>
          <a:p>
            <a:pPr marL="274320" lvl="1" indent="0">
              <a:buNone/>
            </a:pPr>
            <a:endParaRPr lang="fr-CA" dirty="0"/>
          </a:p>
        </p:txBody>
      </p:sp>
      <p:pic>
        <p:nvPicPr>
          <p:cNvPr id="4" name="Picture 2" descr="Mission (Hamilton Sledgehammers)">
            <a:extLst>
              <a:ext uri="{FF2B5EF4-FFF2-40B4-BE49-F238E27FC236}">
                <a16:creationId xmlns:a16="http://schemas.microsoft.com/office/drawing/2014/main" id="{66AA5E05-87A1-BCD8-9F2B-4CA948B3231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8900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F56509-33AF-4997-2785-9D285F62E8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4751F9-51AB-DE97-6302-29298030BEC6}"/>
              </a:ext>
            </a:extLst>
          </p:cNvPr>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fr-CA" dirty="0"/>
              <a:t>HDSHA </a:t>
            </a:r>
            <a:r>
              <a:rPr lang="fr-CA" dirty="0" err="1"/>
              <a:t>Constitutional</a:t>
            </a:r>
            <a:r>
              <a:rPr lang="fr-CA" dirty="0"/>
              <a:t> </a:t>
            </a:r>
            <a:r>
              <a:rPr lang="fr-CA" dirty="0" err="1"/>
              <a:t>Amendments</a:t>
            </a:r>
            <a:endParaRPr lang="fr-CA" dirty="0"/>
          </a:p>
        </p:txBody>
      </p:sp>
      <p:sp>
        <p:nvSpPr>
          <p:cNvPr id="3" name="Content Placeholder 2">
            <a:extLst>
              <a:ext uri="{FF2B5EF4-FFF2-40B4-BE49-F238E27FC236}">
                <a16:creationId xmlns:a16="http://schemas.microsoft.com/office/drawing/2014/main" id="{461CD7F1-483E-0DCA-738A-77E2BB38D147}"/>
              </a:ext>
            </a:extLst>
          </p:cNvPr>
          <p:cNvSpPr>
            <a:spLocks noGrp="1"/>
          </p:cNvSpPr>
          <p:nvPr>
            <p:ph idx="1"/>
          </p:nvPr>
        </p:nvSpPr>
        <p:spPr>
          <a:xfrm>
            <a:off x="548638" y="2333625"/>
            <a:ext cx="10995660" cy="3811535"/>
          </a:xfrm>
        </p:spPr>
        <p:txBody>
          <a:bodyPr>
            <a:normAutofit fontScale="92500" lnSpcReduction="10000"/>
          </a:bodyPr>
          <a:lstStyle/>
          <a:p>
            <a:pPr marL="83185" marR="4711065">
              <a:lnSpc>
                <a:spcPts val="1210"/>
              </a:lnSpc>
              <a:spcBef>
                <a:spcPts val="500"/>
              </a:spcBef>
              <a:buNone/>
            </a:pPr>
            <a:r>
              <a:rPr lang="en-US" sz="1400" b="1" kern="0" dirty="0">
                <a:effectLst/>
                <a:latin typeface="Verdana" panose="020B0604030504040204" pitchFamily="34" charset="0"/>
                <a:ea typeface="Verdana" panose="020B0604030504040204" pitchFamily="34" charset="0"/>
                <a:cs typeface="Verdana" panose="020B0604030504040204" pitchFamily="34" charset="0"/>
              </a:rPr>
              <a:t>ARTICLE II</a:t>
            </a:r>
            <a:endParaRPr lang="fr-CA" sz="1400" b="1" kern="0" dirty="0">
              <a:effectLst/>
              <a:latin typeface="Verdana" panose="020B0604030504040204" pitchFamily="34" charset="0"/>
              <a:ea typeface="Verdana" panose="020B0604030504040204" pitchFamily="34" charset="0"/>
              <a:cs typeface="Verdana" panose="020B0604030504040204" pitchFamily="34" charset="0"/>
            </a:endParaRPr>
          </a:p>
          <a:p>
            <a:pPr marL="139065" marR="76835">
              <a:lnSpc>
                <a:spcPts val="1210"/>
              </a:lnSpc>
              <a:buNone/>
            </a:pPr>
            <a:r>
              <a:rPr lang="en-US" sz="1400" b="1" u="sng" dirty="0">
                <a:effectLst/>
                <a:latin typeface="Verdana" panose="020B0604030504040204" pitchFamily="34" charset="0"/>
                <a:ea typeface="Verdana" panose="020B0604030504040204" pitchFamily="34" charset="0"/>
                <a:cs typeface="Verdana" panose="020B0604030504040204" pitchFamily="34" charset="0"/>
              </a:rPr>
              <a:t>PURPOSE OF </a:t>
            </a:r>
            <a:r>
              <a:rPr lang="en-US" sz="1400" b="1" u="sng" strike="sngStrike" dirty="0">
                <a:effectLst/>
                <a:latin typeface="Verdana" panose="020B0604030504040204" pitchFamily="34" charset="0"/>
                <a:ea typeface="Verdana" panose="020B0604030504040204" pitchFamily="34" charset="0"/>
                <a:cs typeface="Verdana" panose="020B0604030504040204" pitchFamily="34" charset="0"/>
              </a:rPr>
              <a:t>HDSHA </a:t>
            </a:r>
            <a:r>
              <a:rPr lang="en-US" sz="1400" b="1" u="sng"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(HPIHA)</a:t>
            </a:r>
            <a:endParaRPr lang="fr-CA" sz="1400" dirty="0">
              <a:effectLst/>
              <a:latin typeface="Verdana" panose="020B0604030504040204" pitchFamily="34" charset="0"/>
              <a:ea typeface="Verdana" panose="020B0604030504040204" pitchFamily="34" charset="0"/>
              <a:cs typeface="Verdana" panose="020B0604030504040204" pitchFamily="34" charset="0"/>
            </a:endParaRPr>
          </a:p>
          <a:p>
            <a:pPr marL="610235">
              <a:spcBef>
                <a:spcPts val="45"/>
              </a:spcBef>
              <a:buNone/>
            </a:pPr>
            <a:r>
              <a:rPr lang="en-US" sz="1400" b="1" dirty="0">
                <a:effectLst/>
                <a:latin typeface="Verdana" panose="020B0604030504040204" pitchFamily="34" charset="0"/>
                <a:ea typeface="Verdana" panose="020B0604030504040204" pitchFamily="34" charset="0"/>
                <a:cs typeface="Verdana" panose="020B0604030504040204" pitchFamily="34" charset="0"/>
              </a:rPr>
              <a:t> </a:t>
            </a:r>
            <a:endParaRPr lang="fr-CA" sz="1400" dirty="0">
              <a:effectLst/>
              <a:latin typeface="Verdana" panose="020B0604030504040204" pitchFamily="34" charset="0"/>
              <a:ea typeface="Verdana" panose="020B0604030504040204" pitchFamily="34" charset="0"/>
              <a:cs typeface="Verdana" panose="020B0604030504040204" pitchFamily="34" charset="0"/>
            </a:endParaRPr>
          </a:p>
          <a:p>
            <a:pPr marL="342900" marR="318770" lvl="0" indent="-342900">
              <a:spcBef>
                <a:spcPts val="500"/>
              </a:spcBef>
              <a:buSzPts val="1000"/>
              <a:buFont typeface="Verdana" panose="020B0604030504040204" pitchFamily="34" charset="0"/>
              <a:buAutoNum type="romanLcPeriod"/>
              <a:tabLst>
                <a:tab pos="381000" algn="l"/>
                <a:tab pos="381635" algn="l"/>
              </a:tabLst>
            </a:pPr>
            <a:r>
              <a:rPr lang="en-US" sz="1400" spc="-40" dirty="0">
                <a:effectLst/>
                <a:latin typeface="Verdana" panose="020B0604030504040204" pitchFamily="34" charset="0"/>
                <a:ea typeface="Verdana" panose="020B0604030504040204" pitchFamily="34" charset="0"/>
                <a:cs typeface="Verdana" panose="020B0604030504040204" pitchFamily="34" charset="0"/>
              </a:rPr>
              <a:t>The purpose of the club is to provide both recreational and competitive </a:t>
            </a:r>
            <a:r>
              <a:rPr lang="en-US" sz="1400" strike="sngStrike" spc="-40" dirty="0">
                <a:effectLst/>
                <a:latin typeface="Verdana" panose="020B0604030504040204" pitchFamily="34" charset="0"/>
                <a:ea typeface="Verdana" panose="020B0604030504040204" pitchFamily="34" charset="0"/>
                <a:cs typeface="Verdana" panose="020B0604030504040204" pitchFamily="34" charset="0"/>
              </a:rPr>
              <a:t>Sledge Hockey</a:t>
            </a:r>
            <a:r>
              <a:rPr lang="en-US" sz="1400" spc="-40" dirty="0">
                <a:effectLst/>
                <a:latin typeface="Verdana" panose="020B0604030504040204" pitchFamily="34" charset="0"/>
                <a:ea typeface="Verdana" panose="020B0604030504040204" pitchFamily="34" charset="0"/>
                <a:cs typeface="Verdana" panose="020B0604030504040204" pitchFamily="34" charset="0"/>
              </a:rPr>
              <a:t> </a:t>
            </a:r>
            <a:r>
              <a:rPr lang="en-US" sz="1400" b="1" spc="-4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Para Ice Hockey </a:t>
            </a:r>
            <a:r>
              <a:rPr lang="en-US" sz="1400" spc="-40" dirty="0">
                <a:effectLst/>
                <a:latin typeface="Verdana" panose="020B0604030504040204" pitchFamily="34" charset="0"/>
                <a:ea typeface="Verdana" panose="020B0604030504040204" pitchFamily="34" charset="0"/>
                <a:cs typeface="Verdana" panose="020B0604030504040204" pitchFamily="34" charset="0"/>
              </a:rPr>
              <a:t>Programs in a safe and positive environment.</a:t>
            </a:r>
          </a:p>
          <a:p>
            <a:pPr marL="0" marR="318770" lvl="0" indent="0">
              <a:spcBef>
                <a:spcPts val="500"/>
              </a:spcBef>
              <a:buSzPts val="1000"/>
              <a:buNone/>
              <a:tabLst>
                <a:tab pos="381000" algn="l"/>
                <a:tab pos="381635" algn="l"/>
              </a:tabLst>
            </a:pPr>
            <a:endParaRPr lang="en-US" sz="1400" spc="-40" dirty="0">
              <a:latin typeface="Verdana" panose="020B0604030504040204" pitchFamily="34" charset="0"/>
              <a:ea typeface="Verdana" panose="020B0604030504040204" pitchFamily="34" charset="0"/>
              <a:cs typeface="Verdana" panose="020B0604030504040204" pitchFamily="34" charset="0"/>
            </a:endParaRPr>
          </a:p>
          <a:p>
            <a:pPr marL="0" marR="318770" lvl="0" indent="0">
              <a:spcBef>
                <a:spcPts val="500"/>
              </a:spcBef>
              <a:buSzPts val="1000"/>
              <a:buNone/>
              <a:tabLst>
                <a:tab pos="381000" algn="l"/>
                <a:tab pos="381635" algn="l"/>
              </a:tabLst>
            </a:pPr>
            <a:r>
              <a:rPr lang="en-US" sz="1400" spc="-40" dirty="0">
                <a:highlight>
                  <a:srgbClr val="FFFF00"/>
                </a:highlight>
                <a:latin typeface="Verdana" panose="020B0604030504040204" pitchFamily="34" charset="0"/>
                <a:ea typeface="Verdana" panose="020B0604030504040204" pitchFamily="34" charset="0"/>
                <a:cs typeface="Verdana" panose="020B0604030504040204" pitchFamily="34" charset="0"/>
              </a:rPr>
              <a:t>All in favor? Opposed?</a:t>
            </a:r>
            <a:endParaRPr lang="fr-CA" sz="1400" spc="-40" dirty="0">
              <a:highlight>
                <a:srgbClr val="FFFF00"/>
              </a:highlight>
              <a:latin typeface="Verdana" panose="020B0604030504040204" pitchFamily="34" charset="0"/>
              <a:ea typeface="Verdana" panose="020B0604030504040204" pitchFamily="34" charset="0"/>
              <a:cs typeface="Verdana" panose="020B0604030504040204" pitchFamily="34" charset="0"/>
            </a:endParaRPr>
          </a:p>
          <a:p>
            <a:pPr marL="342900" marR="318770" lvl="0" indent="-342900">
              <a:spcBef>
                <a:spcPts val="500"/>
              </a:spcBef>
              <a:buSzPts val="1000"/>
              <a:buFont typeface="Verdana" panose="020B0604030504040204" pitchFamily="34" charset="0"/>
              <a:buAutoNum type="romanLcPeriod"/>
              <a:tabLst>
                <a:tab pos="381000" algn="l"/>
                <a:tab pos="381635" algn="l"/>
              </a:tabLst>
            </a:pPr>
            <a:endParaRPr lang="fr-CA" sz="1400" dirty="0">
              <a:effectLst/>
              <a:latin typeface="Verdana" panose="020B0604030504040204" pitchFamily="34" charset="0"/>
              <a:ea typeface="Verdana" panose="020B0604030504040204" pitchFamily="34" charset="0"/>
              <a:cs typeface="Verdana" panose="020B0604030504040204" pitchFamily="34" charset="0"/>
            </a:endParaRPr>
          </a:p>
          <a:p>
            <a:pPr marL="152400">
              <a:buNone/>
            </a:pPr>
            <a:r>
              <a:rPr lang="en-US" sz="1400" b="1" kern="0" dirty="0">
                <a:effectLst/>
                <a:latin typeface="Verdana" panose="020B0604030504040204" pitchFamily="34" charset="0"/>
                <a:ea typeface="Verdana" panose="020B0604030504040204" pitchFamily="34" charset="0"/>
                <a:cs typeface="Verdana" panose="020B0604030504040204" pitchFamily="34" charset="0"/>
              </a:rPr>
              <a:t>ARTICLE III</a:t>
            </a:r>
            <a:endParaRPr lang="fr-CA" sz="1400" b="1" kern="0" dirty="0">
              <a:effectLst/>
              <a:latin typeface="Verdana" panose="020B0604030504040204" pitchFamily="34" charset="0"/>
              <a:ea typeface="Verdana" panose="020B0604030504040204" pitchFamily="34" charset="0"/>
              <a:cs typeface="Verdana" panose="020B0604030504040204" pitchFamily="34" charset="0"/>
            </a:endParaRPr>
          </a:p>
          <a:p>
            <a:pPr marL="139065" marR="75565">
              <a:spcBef>
                <a:spcPts val="10"/>
              </a:spcBef>
              <a:buNone/>
            </a:pPr>
            <a:r>
              <a:rPr lang="en-US" sz="1400" b="1" u="sng" dirty="0">
                <a:effectLst/>
                <a:latin typeface="Verdana" panose="020B0604030504040204" pitchFamily="34" charset="0"/>
                <a:ea typeface="Verdana" panose="020B0604030504040204" pitchFamily="34" charset="0"/>
                <a:cs typeface="Verdana" panose="020B0604030504040204" pitchFamily="34" charset="0"/>
              </a:rPr>
              <a:t>MEMBERSHIP</a:t>
            </a:r>
            <a:r>
              <a:rPr lang="en-US" sz="1400" b="1" dirty="0">
                <a:effectLst/>
                <a:latin typeface="Verdana" panose="020B0604030504040204" pitchFamily="34" charset="0"/>
                <a:ea typeface="Verdana" panose="020B0604030504040204" pitchFamily="34" charset="0"/>
                <a:cs typeface="Verdana" panose="020B0604030504040204" pitchFamily="34" charset="0"/>
              </a:rPr>
              <a:t> </a:t>
            </a:r>
            <a:endParaRPr lang="fr-CA" sz="1400" dirty="0">
              <a:effectLst/>
              <a:latin typeface="Verdana" panose="020B0604030504040204" pitchFamily="34" charset="0"/>
              <a:ea typeface="Verdana" panose="020B0604030504040204" pitchFamily="34" charset="0"/>
              <a:cs typeface="Verdana" panose="020B0604030504040204" pitchFamily="34" charset="0"/>
            </a:endParaRPr>
          </a:p>
          <a:p>
            <a:pPr marL="152400" marR="121285"/>
            <a:r>
              <a:rPr lang="en-US" sz="1400" dirty="0">
                <a:effectLst/>
                <a:latin typeface="Verdana" panose="020B0604030504040204" pitchFamily="34" charset="0"/>
                <a:ea typeface="Verdana" panose="020B0604030504040204" pitchFamily="34" charset="0"/>
                <a:cs typeface="Verdana" panose="020B0604030504040204" pitchFamily="34" charset="0"/>
              </a:rPr>
              <a:t>Membership is limited to Executive members, coaches, managers, trainers, volunteers and </a:t>
            </a:r>
            <a:r>
              <a:rPr lang="en-US" sz="1400" b="1" strike="sngStrike" dirty="0">
                <a:effectLst/>
                <a:latin typeface="Verdana" panose="020B0604030504040204" pitchFamily="34" charset="0"/>
                <a:ea typeface="Verdana" panose="020B0604030504040204" pitchFamily="34" charset="0"/>
                <a:cs typeface="Verdana" panose="020B0604030504040204" pitchFamily="34" charset="0"/>
              </a:rPr>
              <a:t>HDSHA</a:t>
            </a:r>
            <a:r>
              <a:rPr lang="en-US" sz="1400" b="1" dirty="0">
                <a:effectLst/>
                <a:latin typeface="Verdana" panose="020B0604030504040204" pitchFamily="34" charset="0"/>
                <a:ea typeface="Verdana" panose="020B0604030504040204" pitchFamily="34" charset="0"/>
                <a:cs typeface="Verdana" panose="020B0604030504040204" pitchFamily="34" charset="0"/>
              </a:rPr>
              <a:t> </a:t>
            </a:r>
            <a:r>
              <a:rPr lang="en-US" sz="1400" b="1"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HPIHA</a:t>
            </a:r>
            <a:r>
              <a:rPr lang="en-US" sz="1400" b="1" dirty="0">
                <a:effectLst/>
                <a:latin typeface="Verdana" panose="020B0604030504040204" pitchFamily="34" charset="0"/>
                <a:ea typeface="Verdana" panose="020B0604030504040204" pitchFamily="34" charset="0"/>
                <a:cs typeface="Verdana" panose="020B0604030504040204" pitchFamily="34" charset="0"/>
              </a:rPr>
              <a:t> PLAYERS or their Legal Guardian </a:t>
            </a:r>
            <a:r>
              <a:rPr lang="en-US" sz="1400" dirty="0">
                <a:effectLst/>
                <a:latin typeface="Verdana" panose="020B0604030504040204" pitchFamily="34" charset="0"/>
                <a:ea typeface="Verdana" panose="020B0604030504040204" pitchFamily="34" charset="0"/>
                <a:cs typeface="Verdana" panose="020B0604030504040204" pitchFamily="34" charset="0"/>
              </a:rPr>
              <a:t>who are fully registered to play </a:t>
            </a:r>
            <a:r>
              <a:rPr lang="en-US" sz="1400" strike="sngStrike" dirty="0">
                <a:effectLst/>
                <a:latin typeface="Verdana" panose="020B0604030504040204" pitchFamily="34" charset="0"/>
                <a:ea typeface="Verdana" panose="020B0604030504040204" pitchFamily="34" charset="0"/>
                <a:cs typeface="Verdana" panose="020B0604030504040204" pitchFamily="34" charset="0"/>
              </a:rPr>
              <a:t>sledge </a:t>
            </a:r>
            <a:r>
              <a:rPr lang="en-US" sz="1400" b="1"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para ice</a:t>
            </a:r>
            <a:r>
              <a:rPr lang="en-US" sz="1400" strike="sngStrike"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 </a:t>
            </a:r>
            <a:r>
              <a:rPr lang="en-US" sz="1400" dirty="0">
                <a:effectLst/>
                <a:latin typeface="Verdana" panose="020B0604030504040204" pitchFamily="34" charset="0"/>
                <a:ea typeface="Verdana" panose="020B0604030504040204" pitchFamily="34" charset="0"/>
                <a:cs typeface="Verdana" panose="020B0604030504040204" pitchFamily="34" charset="0"/>
              </a:rPr>
              <a:t>hockey and/ if registration fees are paid and up to date.</a:t>
            </a:r>
          </a:p>
          <a:p>
            <a:pPr marL="152400" marR="121285"/>
            <a:r>
              <a:rPr lang="en-US" sz="1400" spc="-40" dirty="0">
                <a:highlight>
                  <a:srgbClr val="FFFF00"/>
                </a:highlight>
                <a:latin typeface="Verdana" panose="020B0604030504040204" pitchFamily="34" charset="0"/>
                <a:ea typeface="Verdana" panose="020B0604030504040204" pitchFamily="34" charset="0"/>
                <a:cs typeface="Verdana" panose="020B0604030504040204" pitchFamily="34" charset="0"/>
              </a:rPr>
              <a:t>All in favor? Opposed?</a:t>
            </a:r>
            <a:endParaRPr lang="fr-CA" sz="1400" spc="-40" dirty="0">
              <a:highlight>
                <a:srgbClr val="FFFF00"/>
              </a:highlight>
              <a:latin typeface="Verdana" panose="020B0604030504040204" pitchFamily="34" charset="0"/>
              <a:ea typeface="Verdana" panose="020B0604030504040204" pitchFamily="34" charset="0"/>
              <a:cs typeface="Verdana" panose="020B0604030504040204" pitchFamily="34" charset="0"/>
            </a:endParaRPr>
          </a:p>
          <a:p>
            <a:pPr marL="152400" marR="121285"/>
            <a:endParaRPr lang="fr-CA" sz="1400" dirty="0">
              <a:effectLst/>
              <a:latin typeface="Verdana" panose="020B0604030504040204" pitchFamily="34" charset="0"/>
              <a:ea typeface="Verdana" panose="020B0604030504040204" pitchFamily="34" charset="0"/>
              <a:cs typeface="Verdana" panose="020B0604030504040204" pitchFamily="34" charset="0"/>
            </a:endParaRPr>
          </a:p>
        </p:txBody>
      </p:sp>
      <p:pic>
        <p:nvPicPr>
          <p:cNvPr id="4" name="Picture 2" descr="Mission (Hamilton Sledgehammers)">
            <a:extLst>
              <a:ext uri="{FF2B5EF4-FFF2-40B4-BE49-F238E27FC236}">
                <a16:creationId xmlns:a16="http://schemas.microsoft.com/office/drawing/2014/main" id="{F1E999B5-A8F4-DDE4-BEF6-ABF708AC704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1271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A9DD84-9B3D-6DB4-F016-A5B2AF4FFD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948BDF-9782-F1E0-0F3D-46AEC30A4761}"/>
              </a:ext>
            </a:extLst>
          </p:cNvPr>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fr-CA" dirty="0"/>
              <a:t>HDSHA </a:t>
            </a:r>
            <a:r>
              <a:rPr lang="fr-CA" dirty="0" err="1"/>
              <a:t>Constitutional</a:t>
            </a:r>
            <a:r>
              <a:rPr lang="fr-CA" dirty="0"/>
              <a:t> </a:t>
            </a:r>
            <a:r>
              <a:rPr lang="fr-CA" dirty="0" err="1"/>
              <a:t>Amendments</a:t>
            </a:r>
            <a:endParaRPr lang="fr-CA" dirty="0"/>
          </a:p>
        </p:txBody>
      </p:sp>
      <p:sp>
        <p:nvSpPr>
          <p:cNvPr id="3" name="Content Placeholder 2">
            <a:extLst>
              <a:ext uri="{FF2B5EF4-FFF2-40B4-BE49-F238E27FC236}">
                <a16:creationId xmlns:a16="http://schemas.microsoft.com/office/drawing/2014/main" id="{72556D39-01B0-C4C7-3B0F-C58865D4D8E7}"/>
              </a:ext>
            </a:extLst>
          </p:cNvPr>
          <p:cNvSpPr>
            <a:spLocks noGrp="1"/>
          </p:cNvSpPr>
          <p:nvPr>
            <p:ph idx="1"/>
          </p:nvPr>
        </p:nvSpPr>
        <p:spPr>
          <a:xfrm>
            <a:off x="548638" y="2333625"/>
            <a:ext cx="10995660" cy="3811535"/>
          </a:xfrm>
        </p:spPr>
        <p:txBody>
          <a:bodyPr>
            <a:normAutofit fontScale="85000" lnSpcReduction="20000"/>
          </a:bodyPr>
          <a:lstStyle/>
          <a:p>
            <a:pPr marL="152400">
              <a:buNone/>
            </a:pPr>
            <a:r>
              <a:rPr lang="en-US" sz="1400" b="1" kern="0" dirty="0">
                <a:effectLst/>
                <a:latin typeface="Verdana" panose="020B0604030504040204" pitchFamily="34" charset="0"/>
                <a:ea typeface="Verdana" panose="020B0604030504040204" pitchFamily="34" charset="0"/>
                <a:cs typeface="Verdana" panose="020B0604030504040204" pitchFamily="34" charset="0"/>
              </a:rPr>
              <a:t>ARTICLE IV</a:t>
            </a:r>
            <a:endParaRPr lang="fr-CA" sz="1400" b="1" kern="0" dirty="0">
              <a:effectLst/>
              <a:latin typeface="Verdana" panose="020B0604030504040204" pitchFamily="34" charset="0"/>
              <a:ea typeface="Verdana" panose="020B0604030504040204" pitchFamily="34" charset="0"/>
              <a:cs typeface="Verdana" panose="020B0604030504040204" pitchFamily="34" charset="0"/>
            </a:endParaRPr>
          </a:p>
          <a:p>
            <a:pPr marL="139065" marR="81280" algn="ctr">
              <a:spcBef>
                <a:spcPts val="10"/>
              </a:spcBef>
              <a:buNone/>
            </a:pPr>
            <a:r>
              <a:rPr lang="en-US" sz="1400" b="1" u="sng" dirty="0">
                <a:effectLst/>
                <a:latin typeface="Verdana" panose="020B0604030504040204" pitchFamily="34" charset="0"/>
                <a:ea typeface="Verdana" panose="020B0604030504040204" pitchFamily="34" charset="0"/>
                <a:cs typeface="Verdana" panose="020B0604030504040204" pitchFamily="34" charset="0"/>
              </a:rPr>
              <a:t>THE EXECUTIVE SHALL CONSIST OF:</a:t>
            </a:r>
            <a:endParaRPr lang="fr-CA" sz="1800" dirty="0">
              <a:effectLst/>
              <a:latin typeface="Verdana" panose="020B0604030504040204" pitchFamily="34" charset="0"/>
              <a:ea typeface="Verdana" panose="020B0604030504040204" pitchFamily="34" charset="0"/>
              <a:cs typeface="Verdana" panose="020B0604030504040204" pitchFamily="34" charset="0"/>
            </a:endParaRPr>
          </a:p>
          <a:p>
            <a:pPr marL="610235">
              <a:spcBef>
                <a:spcPts val="55"/>
              </a:spcBef>
              <a:buNone/>
            </a:pPr>
            <a:r>
              <a:rPr lang="en-US" sz="1200" b="1" dirty="0">
                <a:effectLst/>
                <a:latin typeface="Verdana" panose="020B0604030504040204" pitchFamily="34" charset="0"/>
                <a:ea typeface="Verdana" panose="020B0604030504040204" pitchFamily="34" charset="0"/>
                <a:cs typeface="Verdana" panose="020B0604030504040204" pitchFamily="34" charset="0"/>
              </a:rPr>
              <a:t> </a:t>
            </a:r>
            <a:endParaRPr lang="fr-CA" sz="1400" dirty="0">
              <a:effectLst/>
              <a:latin typeface="Verdana" panose="020B0604030504040204" pitchFamily="34" charset="0"/>
              <a:ea typeface="Verdana" panose="020B0604030504040204" pitchFamily="34" charset="0"/>
              <a:cs typeface="Verdana" panose="020B0604030504040204" pitchFamily="34" charset="0"/>
            </a:endParaRPr>
          </a:p>
          <a:p>
            <a:pPr marL="1067435">
              <a:buNone/>
            </a:pPr>
            <a:r>
              <a:rPr lang="en-US" sz="1400" dirty="0">
                <a:effectLst/>
                <a:latin typeface="Verdana" panose="020B0604030504040204" pitchFamily="34" charset="0"/>
                <a:ea typeface="Verdana" panose="020B0604030504040204" pitchFamily="34" charset="0"/>
                <a:cs typeface="Verdana" panose="020B0604030504040204" pitchFamily="34" charset="0"/>
              </a:rPr>
              <a:t>PRESIDENT</a:t>
            </a:r>
            <a:endParaRPr lang="fr-CA" sz="1400" dirty="0">
              <a:effectLst/>
              <a:latin typeface="Verdana" panose="020B0604030504040204" pitchFamily="34" charset="0"/>
              <a:ea typeface="Verdana" panose="020B0604030504040204" pitchFamily="34" charset="0"/>
              <a:cs typeface="Verdana" panose="020B0604030504040204" pitchFamily="34" charset="0"/>
            </a:endParaRPr>
          </a:p>
          <a:p>
            <a:pPr marL="1067435" marR="2746375">
              <a:spcBef>
                <a:spcPts val="10"/>
              </a:spcBef>
              <a:buNone/>
            </a:pPr>
            <a:r>
              <a:rPr lang="en-US" sz="1400" dirty="0">
                <a:effectLst/>
                <a:latin typeface="Verdana" panose="020B0604030504040204" pitchFamily="34" charset="0"/>
                <a:ea typeface="Verdana" panose="020B0604030504040204" pitchFamily="34" charset="0"/>
                <a:cs typeface="Verdana" panose="020B0604030504040204" pitchFamily="34" charset="0"/>
              </a:rPr>
              <a:t>VICE-PRESIDENT </a:t>
            </a:r>
          </a:p>
          <a:p>
            <a:pPr marL="1067435" marR="2746375">
              <a:spcBef>
                <a:spcPts val="10"/>
              </a:spcBef>
              <a:buNone/>
            </a:pPr>
            <a:r>
              <a:rPr lang="en-US" sz="1400" dirty="0">
                <a:effectLst/>
                <a:latin typeface="Verdana" panose="020B0604030504040204" pitchFamily="34" charset="0"/>
                <a:ea typeface="Verdana" panose="020B0604030504040204" pitchFamily="34" charset="0"/>
                <a:cs typeface="Verdana" panose="020B0604030504040204" pitchFamily="34" charset="0"/>
              </a:rPr>
              <a:t>TREASURER </a:t>
            </a:r>
          </a:p>
          <a:p>
            <a:pPr marL="1067435" marR="2746375">
              <a:spcBef>
                <a:spcPts val="10"/>
              </a:spcBef>
              <a:buNone/>
            </a:pPr>
            <a:r>
              <a:rPr lang="en-US" sz="1400" strike="sngStrike" dirty="0">
                <a:effectLst/>
                <a:latin typeface="Verdana" panose="020B0604030504040204" pitchFamily="34" charset="0"/>
                <a:ea typeface="Verdana" panose="020B0604030504040204" pitchFamily="34" charset="0"/>
                <a:cs typeface="Verdana" panose="020B0604030504040204" pitchFamily="34" charset="0"/>
              </a:rPr>
              <a:t>ADMINISTRATIVE</a:t>
            </a:r>
            <a:r>
              <a:rPr lang="en-US" sz="1400" strike="sngStrike" spc="-70" dirty="0">
                <a:effectLst/>
                <a:latin typeface="Verdana" panose="020B0604030504040204" pitchFamily="34" charset="0"/>
                <a:ea typeface="Verdana" panose="020B0604030504040204" pitchFamily="34" charset="0"/>
                <a:cs typeface="Verdana" panose="020B0604030504040204" pitchFamily="34" charset="0"/>
              </a:rPr>
              <a:t> </a:t>
            </a:r>
            <a:r>
              <a:rPr lang="en-US" sz="1400" strike="sngStrike" dirty="0">
                <a:effectLst/>
                <a:latin typeface="Verdana" panose="020B0604030504040204" pitchFamily="34" charset="0"/>
                <a:ea typeface="Verdana" panose="020B0604030504040204" pitchFamily="34" charset="0"/>
                <a:cs typeface="Verdana" panose="020B0604030504040204" pitchFamily="34" charset="0"/>
              </a:rPr>
              <a:t>ASSISTANT</a:t>
            </a:r>
            <a:r>
              <a:rPr lang="en-US" sz="1400" dirty="0">
                <a:effectLst/>
                <a:latin typeface="Verdana" panose="020B0604030504040204" pitchFamily="34" charset="0"/>
                <a:ea typeface="Verdana" panose="020B0604030504040204" pitchFamily="34" charset="0"/>
                <a:cs typeface="Verdana" panose="020B0604030504040204" pitchFamily="34" charset="0"/>
              </a:rPr>
              <a:t> </a:t>
            </a:r>
          </a:p>
          <a:p>
            <a:pPr marL="1067435" marR="2746375">
              <a:spcBef>
                <a:spcPts val="10"/>
              </a:spcBef>
              <a:buNone/>
            </a:pPr>
            <a:r>
              <a:rPr lang="en-US" sz="1400" dirty="0">
                <a:effectLst/>
                <a:latin typeface="Verdana" panose="020B0604030504040204" pitchFamily="34" charset="0"/>
                <a:ea typeface="Verdana" panose="020B0604030504040204" pitchFamily="34" charset="0"/>
                <a:cs typeface="Verdana" panose="020B0604030504040204" pitchFamily="34" charset="0"/>
              </a:rPr>
              <a:t>FUNDRAISING CHAIRPERSON </a:t>
            </a:r>
          </a:p>
          <a:p>
            <a:pPr marL="1067435" marR="2746375">
              <a:spcBef>
                <a:spcPts val="10"/>
              </a:spcBef>
              <a:buNone/>
            </a:pPr>
            <a:r>
              <a:rPr lang="en-US" sz="1400" strike="sngStrike" dirty="0">
                <a:effectLst/>
                <a:latin typeface="Verdana" panose="020B0604030504040204" pitchFamily="34" charset="0"/>
                <a:ea typeface="Verdana" panose="020B0604030504040204" pitchFamily="34" charset="0"/>
                <a:cs typeface="Verdana" panose="020B0604030504040204" pitchFamily="34" charset="0"/>
              </a:rPr>
              <a:t>VOLUNTEER</a:t>
            </a:r>
            <a:r>
              <a:rPr lang="en-US" sz="1400" strike="sngStrike" spc="-20" dirty="0">
                <a:effectLst/>
                <a:latin typeface="Verdana" panose="020B0604030504040204" pitchFamily="34" charset="0"/>
                <a:ea typeface="Verdana" panose="020B0604030504040204" pitchFamily="34" charset="0"/>
                <a:cs typeface="Verdana" panose="020B0604030504040204" pitchFamily="34" charset="0"/>
              </a:rPr>
              <a:t> </a:t>
            </a:r>
            <a:r>
              <a:rPr lang="en-US" sz="1400" strike="sngStrike" dirty="0">
                <a:effectLst/>
                <a:latin typeface="Verdana" panose="020B0604030504040204" pitchFamily="34" charset="0"/>
                <a:ea typeface="Verdana" panose="020B0604030504040204" pitchFamily="34" charset="0"/>
                <a:cs typeface="Verdana" panose="020B0604030504040204" pitchFamily="34" charset="0"/>
              </a:rPr>
              <a:t>CHAIRPERSON</a:t>
            </a:r>
            <a:endParaRPr lang="fr-CA" sz="1400" dirty="0">
              <a:effectLst/>
              <a:latin typeface="Verdana" panose="020B0604030504040204" pitchFamily="34" charset="0"/>
              <a:ea typeface="Verdana" panose="020B0604030504040204" pitchFamily="34" charset="0"/>
              <a:cs typeface="Verdana" panose="020B0604030504040204" pitchFamily="34" charset="0"/>
            </a:endParaRPr>
          </a:p>
          <a:p>
            <a:pPr marL="1067435" marR="2170430">
              <a:spcBef>
                <a:spcPts val="5"/>
              </a:spcBef>
              <a:buNone/>
            </a:pPr>
            <a:r>
              <a:rPr lang="en-US" sz="1400" dirty="0">
                <a:effectLst/>
                <a:latin typeface="Verdana" panose="020B0604030504040204" pitchFamily="34" charset="0"/>
                <a:ea typeface="Verdana" panose="020B0604030504040204" pitchFamily="34" charset="0"/>
                <a:cs typeface="Verdana" panose="020B0604030504040204" pitchFamily="34" charset="0"/>
              </a:rPr>
              <a:t>PUBLIC RELATIONS CHAIRPERSON </a:t>
            </a:r>
          </a:p>
          <a:p>
            <a:pPr marL="1067435" marR="2170430">
              <a:spcBef>
                <a:spcPts val="5"/>
              </a:spcBef>
              <a:buNone/>
            </a:pPr>
            <a:r>
              <a:rPr lang="en-US" sz="1400" strike="sngStrike" dirty="0">
                <a:effectLst/>
                <a:latin typeface="Verdana" panose="020B0604030504040204" pitchFamily="34" charset="0"/>
                <a:ea typeface="Verdana" panose="020B0604030504040204" pitchFamily="34" charset="0"/>
                <a:cs typeface="Verdana" panose="020B0604030504040204" pitchFamily="34" charset="0"/>
              </a:rPr>
              <a:t>REGISTRATION CHAIRPERSON</a:t>
            </a:r>
            <a:r>
              <a:rPr lang="en-US" sz="1400" dirty="0">
                <a:effectLst/>
                <a:latin typeface="Verdana" panose="020B0604030504040204" pitchFamily="34" charset="0"/>
                <a:ea typeface="Verdana" panose="020B0604030504040204" pitchFamily="34" charset="0"/>
                <a:cs typeface="Verdana" panose="020B0604030504040204" pitchFamily="34" charset="0"/>
              </a:rPr>
              <a:t> </a:t>
            </a:r>
            <a:r>
              <a:rPr lang="en-US" sz="1400" b="1"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REGISTRAR</a:t>
            </a:r>
            <a:endParaRPr lang="fr-CA" sz="1400" dirty="0">
              <a:effectLst/>
              <a:latin typeface="Verdana" panose="020B0604030504040204" pitchFamily="34" charset="0"/>
              <a:ea typeface="Verdana" panose="020B0604030504040204" pitchFamily="34" charset="0"/>
              <a:cs typeface="Verdana" panose="020B0604030504040204" pitchFamily="34" charset="0"/>
            </a:endParaRPr>
          </a:p>
          <a:p>
            <a:pPr marL="1067435" marR="2170430">
              <a:spcBef>
                <a:spcPts val="5"/>
              </a:spcBef>
              <a:buNone/>
            </a:pPr>
            <a:r>
              <a:rPr lang="en-US" sz="1400" dirty="0">
                <a:effectLst/>
                <a:latin typeface="Verdana" panose="020B0604030504040204" pitchFamily="34" charset="0"/>
                <a:ea typeface="Verdana" panose="020B0604030504040204" pitchFamily="34" charset="0"/>
                <a:cs typeface="Verdana" panose="020B0604030504040204" pitchFamily="34" charset="0"/>
              </a:rPr>
              <a:t>HOCKEY OPERATIONS CHAIRPERSON</a:t>
            </a:r>
            <a:endParaRPr lang="fr-CA" sz="1400" dirty="0">
              <a:effectLst/>
              <a:latin typeface="Verdana" panose="020B0604030504040204" pitchFamily="34" charset="0"/>
              <a:ea typeface="Verdana" panose="020B0604030504040204" pitchFamily="34" charset="0"/>
              <a:cs typeface="Verdana" panose="020B0604030504040204" pitchFamily="34" charset="0"/>
            </a:endParaRPr>
          </a:p>
          <a:p>
            <a:pPr marL="610235">
              <a:spcBef>
                <a:spcPts val="45"/>
              </a:spcBef>
              <a:buNone/>
            </a:pPr>
            <a:r>
              <a:rPr lang="en-US" sz="1200" dirty="0">
                <a:effectLst/>
                <a:latin typeface="Verdana" panose="020B0604030504040204" pitchFamily="34" charset="0"/>
                <a:ea typeface="Verdana" panose="020B0604030504040204" pitchFamily="34" charset="0"/>
                <a:cs typeface="Verdana" panose="020B0604030504040204" pitchFamily="34" charset="0"/>
              </a:rPr>
              <a:t> </a:t>
            </a:r>
            <a:endParaRPr lang="fr-CA" sz="1400" dirty="0">
              <a:effectLst/>
              <a:latin typeface="Verdana" panose="020B0604030504040204" pitchFamily="34" charset="0"/>
              <a:ea typeface="Verdana" panose="020B0604030504040204" pitchFamily="34" charset="0"/>
              <a:cs typeface="Verdana" panose="020B0604030504040204" pitchFamily="34" charset="0"/>
            </a:endParaRPr>
          </a:p>
          <a:p>
            <a:pPr marL="742950" marR="84455" lvl="1" indent="-285750">
              <a:lnSpc>
                <a:spcPct val="100000"/>
              </a:lnSpc>
              <a:buSzPts val="1000"/>
              <a:buFont typeface="Verdana" panose="020B0604030504040204" pitchFamily="34" charset="0"/>
              <a:buAutoNum type="romanLcPeriod"/>
              <a:tabLst>
                <a:tab pos="1753235" algn="l"/>
                <a:tab pos="1753870" algn="l"/>
              </a:tabLst>
            </a:pPr>
            <a:r>
              <a:rPr lang="en-US" sz="1400" spc="-90" dirty="0">
                <a:effectLst/>
                <a:latin typeface="Verdana" panose="020B0604030504040204" pitchFamily="34" charset="0"/>
                <a:ea typeface="Verdana" panose="020B0604030504040204" pitchFamily="34" charset="0"/>
                <a:cs typeface="Verdana" panose="020B0604030504040204" pitchFamily="34" charset="0"/>
              </a:rPr>
              <a:t>The term of office for any person elected to the HDSHA Executive shall be two years with positions staggered to maintain</a:t>
            </a:r>
            <a:r>
              <a:rPr lang="en-US" sz="1400" spc="-15" dirty="0">
                <a:effectLst/>
                <a:latin typeface="Verdana" panose="020B0604030504040204" pitchFamily="34" charset="0"/>
                <a:ea typeface="Verdana" panose="020B0604030504040204" pitchFamily="34" charset="0"/>
                <a:cs typeface="Verdana" panose="020B0604030504040204" pitchFamily="34" charset="0"/>
              </a:rPr>
              <a:t> </a:t>
            </a:r>
            <a:r>
              <a:rPr lang="en-US" sz="1400" spc="-90" dirty="0">
                <a:effectLst/>
                <a:latin typeface="Verdana" panose="020B0604030504040204" pitchFamily="34" charset="0"/>
                <a:ea typeface="Verdana" panose="020B0604030504040204" pitchFamily="34" charset="0"/>
                <a:cs typeface="Verdana" panose="020B0604030504040204" pitchFamily="34" charset="0"/>
              </a:rPr>
              <a:t>continuity.</a:t>
            </a:r>
            <a:endParaRPr lang="fr-CA" spc="-90" dirty="0">
              <a:effectLst/>
              <a:latin typeface="Verdana" panose="020B0604030504040204" pitchFamily="34" charset="0"/>
              <a:ea typeface="Verdana" panose="020B0604030504040204" pitchFamily="34" charset="0"/>
              <a:cs typeface="Verdana" panose="020B0604030504040204" pitchFamily="34" charset="0"/>
            </a:endParaRPr>
          </a:p>
          <a:p>
            <a:pPr marL="742950" marR="87630" lvl="1" indent="-285750" algn="just">
              <a:buSzPts val="1000"/>
              <a:buFont typeface="Verdana" panose="020B0604030504040204" pitchFamily="34" charset="0"/>
              <a:buAutoNum type="romanLcPeriod"/>
              <a:tabLst>
                <a:tab pos="1753870" algn="l"/>
              </a:tabLst>
            </a:pPr>
            <a:r>
              <a:rPr lang="en-US" sz="1400" spc="-90" dirty="0">
                <a:effectLst/>
                <a:latin typeface="Verdana" panose="020B0604030504040204" pitchFamily="34" charset="0"/>
                <a:ea typeface="Verdana" panose="020B0604030504040204" pitchFamily="34" charset="0"/>
                <a:cs typeface="Verdana" panose="020B0604030504040204" pitchFamily="34" charset="0"/>
              </a:rPr>
              <a:t>Should</a:t>
            </a:r>
            <a:r>
              <a:rPr lang="en-US" sz="1400" spc="-55" dirty="0">
                <a:effectLst/>
                <a:latin typeface="Verdana" panose="020B0604030504040204" pitchFamily="34" charset="0"/>
                <a:ea typeface="Verdana" panose="020B0604030504040204" pitchFamily="34" charset="0"/>
                <a:cs typeface="Verdana" panose="020B0604030504040204" pitchFamily="34" charset="0"/>
              </a:rPr>
              <a:t> </a:t>
            </a:r>
            <a:r>
              <a:rPr lang="en-US" sz="1400" spc="-90" dirty="0">
                <a:effectLst/>
                <a:latin typeface="Verdana" panose="020B0604030504040204" pitchFamily="34" charset="0"/>
                <a:ea typeface="Verdana" panose="020B0604030504040204" pitchFamily="34" charset="0"/>
                <a:cs typeface="Verdana" panose="020B0604030504040204" pitchFamily="34" charset="0"/>
              </a:rPr>
              <a:t>any</a:t>
            </a:r>
            <a:r>
              <a:rPr lang="en-US" sz="1400" spc="-50" dirty="0">
                <a:effectLst/>
                <a:latin typeface="Verdana" panose="020B0604030504040204" pitchFamily="34" charset="0"/>
                <a:ea typeface="Verdana" panose="020B0604030504040204" pitchFamily="34" charset="0"/>
                <a:cs typeface="Verdana" panose="020B0604030504040204" pitchFamily="34" charset="0"/>
              </a:rPr>
              <a:t> </a:t>
            </a:r>
            <a:r>
              <a:rPr lang="en-US" sz="1400" spc="-90" dirty="0">
                <a:effectLst/>
                <a:latin typeface="Verdana" panose="020B0604030504040204" pitchFamily="34" charset="0"/>
                <a:ea typeface="Verdana" panose="020B0604030504040204" pitchFamily="34" charset="0"/>
                <a:cs typeface="Verdana" panose="020B0604030504040204" pitchFamily="34" charset="0"/>
              </a:rPr>
              <a:t>member</a:t>
            </a:r>
            <a:r>
              <a:rPr lang="en-US" sz="1400" spc="-60" dirty="0">
                <a:effectLst/>
                <a:latin typeface="Verdana" panose="020B0604030504040204" pitchFamily="34" charset="0"/>
                <a:ea typeface="Verdana" panose="020B0604030504040204" pitchFamily="34" charset="0"/>
                <a:cs typeface="Verdana" panose="020B0604030504040204" pitchFamily="34" charset="0"/>
              </a:rPr>
              <a:t> </a:t>
            </a:r>
            <a:r>
              <a:rPr lang="en-US" sz="1400" spc="-90" dirty="0">
                <a:effectLst/>
                <a:latin typeface="Verdana" panose="020B0604030504040204" pitchFamily="34" charset="0"/>
                <a:ea typeface="Verdana" panose="020B0604030504040204" pitchFamily="34" charset="0"/>
                <a:cs typeface="Verdana" panose="020B0604030504040204" pitchFamily="34" charset="0"/>
              </a:rPr>
              <a:t>of</a:t>
            </a:r>
            <a:r>
              <a:rPr lang="en-US" sz="1400" spc="-55" dirty="0">
                <a:effectLst/>
                <a:latin typeface="Verdana" panose="020B0604030504040204" pitchFamily="34" charset="0"/>
                <a:ea typeface="Verdana" panose="020B0604030504040204" pitchFamily="34" charset="0"/>
                <a:cs typeface="Verdana" panose="020B0604030504040204" pitchFamily="34" charset="0"/>
              </a:rPr>
              <a:t> </a:t>
            </a:r>
            <a:r>
              <a:rPr lang="en-US" sz="1400" spc="-90" dirty="0">
                <a:effectLst/>
                <a:latin typeface="Verdana" panose="020B0604030504040204" pitchFamily="34" charset="0"/>
                <a:ea typeface="Verdana" panose="020B0604030504040204" pitchFamily="34" charset="0"/>
                <a:cs typeface="Verdana" panose="020B0604030504040204" pitchFamily="34" charset="0"/>
              </a:rPr>
              <a:t>the</a:t>
            </a:r>
            <a:r>
              <a:rPr lang="en-US" sz="1400" spc="-55" dirty="0">
                <a:effectLst/>
                <a:latin typeface="Verdana" panose="020B0604030504040204" pitchFamily="34" charset="0"/>
                <a:ea typeface="Verdana" panose="020B0604030504040204" pitchFamily="34" charset="0"/>
                <a:cs typeface="Verdana" panose="020B0604030504040204" pitchFamily="34" charset="0"/>
              </a:rPr>
              <a:t> </a:t>
            </a:r>
            <a:r>
              <a:rPr lang="en-US" sz="1400" spc="-90" dirty="0">
                <a:effectLst/>
                <a:latin typeface="Verdana" panose="020B0604030504040204" pitchFamily="34" charset="0"/>
                <a:ea typeface="Verdana" panose="020B0604030504040204" pitchFamily="34" charset="0"/>
                <a:cs typeface="Verdana" panose="020B0604030504040204" pitchFamily="34" charset="0"/>
              </a:rPr>
              <a:t>executive</a:t>
            </a:r>
            <a:r>
              <a:rPr lang="en-US" sz="1400" spc="-55" dirty="0">
                <a:effectLst/>
                <a:latin typeface="Verdana" panose="020B0604030504040204" pitchFamily="34" charset="0"/>
                <a:ea typeface="Verdana" panose="020B0604030504040204" pitchFamily="34" charset="0"/>
                <a:cs typeface="Verdana" panose="020B0604030504040204" pitchFamily="34" charset="0"/>
              </a:rPr>
              <a:t> </a:t>
            </a:r>
            <a:r>
              <a:rPr lang="en-US" sz="1400" spc="-90" dirty="0">
                <a:effectLst/>
                <a:latin typeface="Verdana" panose="020B0604030504040204" pitchFamily="34" charset="0"/>
                <a:ea typeface="Verdana" panose="020B0604030504040204" pitchFamily="34" charset="0"/>
                <a:cs typeface="Verdana" panose="020B0604030504040204" pitchFamily="34" charset="0"/>
              </a:rPr>
              <a:t>resign</a:t>
            </a:r>
            <a:r>
              <a:rPr lang="en-US" sz="1400" spc="-60" dirty="0">
                <a:effectLst/>
                <a:latin typeface="Verdana" panose="020B0604030504040204" pitchFamily="34" charset="0"/>
                <a:ea typeface="Verdana" panose="020B0604030504040204" pitchFamily="34" charset="0"/>
                <a:cs typeface="Verdana" panose="020B0604030504040204" pitchFamily="34" charset="0"/>
              </a:rPr>
              <a:t> </a:t>
            </a:r>
            <a:r>
              <a:rPr lang="en-US" sz="1400" spc="-90" dirty="0">
                <a:effectLst/>
                <a:latin typeface="Verdana" panose="020B0604030504040204" pitchFamily="34" charset="0"/>
                <a:ea typeface="Verdana" panose="020B0604030504040204" pitchFamily="34" charset="0"/>
                <a:cs typeface="Verdana" panose="020B0604030504040204" pitchFamily="34" charset="0"/>
              </a:rPr>
              <a:t>before</a:t>
            </a:r>
            <a:r>
              <a:rPr lang="en-US" sz="1400" spc="-80" dirty="0">
                <a:effectLst/>
                <a:latin typeface="Verdana" panose="020B0604030504040204" pitchFamily="34" charset="0"/>
                <a:ea typeface="Verdana" panose="020B0604030504040204" pitchFamily="34" charset="0"/>
                <a:cs typeface="Verdana" panose="020B0604030504040204" pitchFamily="34" charset="0"/>
              </a:rPr>
              <a:t> </a:t>
            </a:r>
            <a:r>
              <a:rPr lang="en-US" sz="1400" spc="-90" dirty="0">
                <a:effectLst/>
                <a:latin typeface="Verdana" panose="020B0604030504040204" pitchFamily="34" charset="0"/>
                <a:ea typeface="Verdana" panose="020B0604030504040204" pitchFamily="34" charset="0"/>
                <a:cs typeface="Verdana" panose="020B0604030504040204" pitchFamily="34" charset="0"/>
              </a:rPr>
              <a:t>the</a:t>
            </a:r>
            <a:r>
              <a:rPr lang="en-US" sz="1400" spc="-55" dirty="0">
                <a:effectLst/>
                <a:latin typeface="Verdana" panose="020B0604030504040204" pitchFamily="34" charset="0"/>
                <a:ea typeface="Verdana" panose="020B0604030504040204" pitchFamily="34" charset="0"/>
                <a:cs typeface="Verdana" panose="020B0604030504040204" pitchFamily="34" charset="0"/>
              </a:rPr>
              <a:t> </a:t>
            </a:r>
            <a:r>
              <a:rPr lang="en-US" sz="1400" spc="-90" dirty="0">
                <a:effectLst/>
                <a:latin typeface="Verdana" panose="020B0604030504040204" pitchFamily="34" charset="0"/>
                <a:ea typeface="Verdana" panose="020B0604030504040204" pitchFamily="34" charset="0"/>
                <a:cs typeface="Verdana" panose="020B0604030504040204" pitchFamily="34" charset="0"/>
              </a:rPr>
              <a:t>end</a:t>
            </a:r>
            <a:r>
              <a:rPr lang="en-US" sz="1400" spc="-50" dirty="0">
                <a:effectLst/>
                <a:latin typeface="Verdana" panose="020B0604030504040204" pitchFamily="34" charset="0"/>
                <a:ea typeface="Verdana" panose="020B0604030504040204" pitchFamily="34" charset="0"/>
                <a:cs typeface="Verdana" panose="020B0604030504040204" pitchFamily="34" charset="0"/>
              </a:rPr>
              <a:t> </a:t>
            </a:r>
            <a:r>
              <a:rPr lang="en-US" sz="1400" spc="-90" dirty="0">
                <a:effectLst/>
                <a:latin typeface="Verdana" panose="020B0604030504040204" pitchFamily="34" charset="0"/>
                <a:ea typeface="Verdana" panose="020B0604030504040204" pitchFamily="34" charset="0"/>
                <a:cs typeface="Verdana" panose="020B0604030504040204" pitchFamily="34" charset="0"/>
              </a:rPr>
              <a:t>of the two-year term, </a:t>
            </a:r>
            <a:r>
              <a:rPr lang="en-US" sz="1400" strike="sngStrike" spc="-90" dirty="0">
                <a:effectLst/>
                <a:latin typeface="Verdana" panose="020B0604030504040204" pitchFamily="34" charset="0"/>
                <a:ea typeface="Verdana" panose="020B0604030504040204" pitchFamily="34" charset="0"/>
                <a:cs typeface="Verdana" panose="020B0604030504040204" pitchFamily="34" charset="0"/>
              </a:rPr>
              <a:t>a replacement executive member will be chosen by majority vote </a:t>
            </a:r>
            <a:r>
              <a:rPr lang="en-US" sz="1400" strike="sngStrike" spc="-15" dirty="0">
                <a:effectLst/>
                <a:latin typeface="Verdana" panose="020B0604030504040204" pitchFamily="34" charset="0"/>
                <a:ea typeface="Verdana" panose="020B0604030504040204" pitchFamily="34" charset="0"/>
                <a:cs typeface="Verdana" panose="020B0604030504040204" pitchFamily="34" charset="0"/>
              </a:rPr>
              <a:t>by </a:t>
            </a:r>
            <a:r>
              <a:rPr lang="en-US" sz="1400" strike="sngStrike" spc="-90" dirty="0">
                <a:effectLst/>
                <a:latin typeface="Verdana" panose="020B0604030504040204" pitchFamily="34" charset="0"/>
                <a:ea typeface="Verdana" panose="020B0604030504040204" pitchFamily="34" charset="0"/>
                <a:cs typeface="Verdana" panose="020B0604030504040204" pitchFamily="34" charset="0"/>
              </a:rPr>
              <a:t>the remaining members of the executive.</a:t>
            </a:r>
            <a:r>
              <a:rPr lang="en-US" sz="1400" spc="-90" dirty="0">
                <a:effectLst/>
                <a:latin typeface="Verdana" panose="020B0604030504040204" pitchFamily="34" charset="0"/>
                <a:ea typeface="Verdana" panose="020B0604030504040204" pitchFamily="34" charset="0"/>
                <a:cs typeface="Verdana" panose="020B0604030504040204" pitchFamily="34" charset="0"/>
              </a:rPr>
              <a:t> </a:t>
            </a:r>
            <a:r>
              <a:rPr lang="en-US" sz="1400" b="1" spc="-9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a vote should be made in the following two weeks for all positions except for the President, Vice-President and Hockey Operations (see Article 9, section 3).</a:t>
            </a:r>
          </a:p>
          <a:p>
            <a:pPr marL="457200" marR="87630" lvl="1" indent="0" algn="just">
              <a:buSzPts val="1000"/>
              <a:buNone/>
              <a:tabLst>
                <a:tab pos="1753870" algn="l"/>
              </a:tabLst>
            </a:pPr>
            <a:r>
              <a:rPr lang="en-US" sz="1800" spc="-40" dirty="0">
                <a:highlight>
                  <a:srgbClr val="FFFF00"/>
                </a:highlight>
                <a:latin typeface="Verdana" panose="020B0604030504040204" pitchFamily="34" charset="0"/>
                <a:ea typeface="Verdana" panose="020B0604030504040204" pitchFamily="34" charset="0"/>
                <a:cs typeface="Verdana" panose="020B0604030504040204" pitchFamily="34" charset="0"/>
              </a:rPr>
              <a:t>All in favor? Opposed?</a:t>
            </a:r>
            <a:endParaRPr lang="fr-CA" sz="1800" spc="-40" dirty="0">
              <a:highlight>
                <a:srgbClr val="FFFF00"/>
              </a:highlight>
              <a:latin typeface="Verdana" panose="020B0604030504040204" pitchFamily="34" charset="0"/>
              <a:ea typeface="Verdana" panose="020B0604030504040204" pitchFamily="34" charset="0"/>
              <a:cs typeface="Verdana" panose="020B0604030504040204" pitchFamily="34" charset="0"/>
            </a:endParaRPr>
          </a:p>
          <a:p>
            <a:pPr marL="457200" marR="87630" lvl="1" indent="0" algn="just">
              <a:buSzPts val="1000"/>
              <a:buNone/>
              <a:tabLst>
                <a:tab pos="1753870" algn="l"/>
              </a:tabLst>
            </a:pPr>
            <a:endParaRPr lang="fr-CA" spc="-90" dirty="0">
              <a:effectLst/>
              <a:latin typeface="Verdana" panose="020B0604030504040204" pitchFamily="34" charset="0"/>
              <a:ea typeface="Verdana" panose="020B0604030504040204" pitchFamily="34" charset="0"/>
              <a:cs typeface="Verdana" panose="020B0604030504040204" pitchFamily="34" charset="0"/>
            </a:endParaRPr>
          </a:p>
          <a:p>
            <a:pPr marL="83185" marR="4711065">
              <a:lnSpc>
                <a:spcPts val="1210"/>
              </a:lnSpc>
              <a:spcBef>
                <a:spcPts val="500"/>
              </a:spcBef>
              <a:buNone/>
            </a:pPr>
            <a:endParaRPr lang="fr-CA" sz="2400" dirty="0">
              <a:effectLst/>
              <a:latin typeface="Verdana" panose="020B0604030504040204" pitchFamily="34" charset="0"/>
              <a:ea typeface="Verdana" panose="020B0604030504040204" pitchFamily="34" charset="0"/>
              <a:cs typeface="Verdana" panose="020B0604030504040204" pitchFamily="34" charset="0"/>
            </a:endParaRPr>
          </a:p>
        </p:txBody>
      </p:sp>
      <p:pic>
        <p:nvPicPr>
          <p:cNvPr id="4" name="Picture 2" descr="Mission (Hamilton Sledgehammers)">
            <a:extLst>
              <a:ext uri="{FF2B5EF4-FFF2-40B4-BE49-F238E27FC236}">
                <a16:creationId xmlns:a16="http://schemas.microsoft.com/office/drawing/2014/main" id="{4F4BA856-DA61-AA1F-3CF7-8812F4A71E2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6071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DD0CF0-FF12-ED33-3F18-7A5C357580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0EDC29-1199-5CD9-A3AA-3B90039F805D}"/>
              </a:ext>
            </a:extLst>
          </p:cNvPr>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fr-CA" dirty="0"/>
              <a:t>HDSHA </a:t>
            </a:r>
            <a:r>
              <a:rPr lang="fr-CA" dirty="0" err="1"/>
              <a:t>Constitutional</a:t>
            </a:r>
            <a:r>
              <a:rPr lang="fr-CA" dirty="0"/>
              <a:t> </a:t>
            </a:r>
            <a:r>
              <a:rPr lang="fr-CA" dirty="0" err="1"/>
              <a:t>Amendments</a:t>
            </a:r>
            <a:endParaRPr lang="fr-CA" dirty="0"/>
          </a:p>
        </p:txBody>
      </p:sp>
      <p:sp>
        <p:nvSpPr>
          <p:cNvPr id="3" name="Content Placeholder 2">
            <a:extLst>
              <a:ext uri="{FF2B5EF4-FFF2-40B4-BE49-F238E27FC236}">
                <a16:creationId xmlns:a16="http://schemas.microsoft.com/office/drawing/2014/main" id="{B4E70616-49B9-7607-4D18-37BC9EB69DC4}"/>
              </a:ext>
            </a:extLst>
          </p:cNvPr>
          <p:cNvSpPr>
            <a:spLocks noGrp="1"/>
          </p:cNvSpPr>
          <p:nvPr>
            <p:ph idx="1"/>
          </p:nvPr>
        </p:nvSpPr>
        <p:spPr>
          <a:xfrm>
            <a:off x="548638" y="2333625"/>
            <a:ext cx="10995660" cy="3811535"/>
          </a:xfrm>
        </p:spPr>
        <p:txBody>
          <a:bodyPr>
            <a:normAutofit fontScale="85000" lnSpcReduction="10000"/>
          </a:bodyPr>
          <a:lstStyle/>
          <a:p>
            <a:pPr marL="41275" marR="4711065">
              <a:buNone/>
            </a:pPr>
            <a:r>
              <a:rPr lang="en-US" sz="1800" b="1" kern="0" dirty="0">
                <a:effectLst/>
                <a:latin typeface="Verdana" panose="020B0604030504040204" pitchFamily="34" charset="0"/>
                <a:ea typeface="Verdana" panose="020B0604030504040204" pitchFamily="34" charset="0"/>
                <a:cs typeface="Verdana" panose="020B0604030504040204" pitchFamily="34" charset="0"/>
              </a:rPr>
              <a:t>ARTICLE V</a:t>
            </a:r>
            <a:endParaRPr lang="fr-CA" sz="1800" b="1" kern="0" dirty="0">
              <a:effectLst/>
              <a:latin typeface="Verdana" panose="020B0604030504040204" pitchFamily="34" charset="0"/>
              <a:ea typeface="Verdana" panose="020B0604030504040204" pitchFamily="34" charset="0"/>
              <a:cs typeface="Verdana" panose="020B0604030504040204" pitchFamily="34" charset="0"/>
            </a:endParaRPr>
          </a:p>
          <a:p>
            <a:pPr marL="139065" marR="76835">
              <a:spcBef>
                <a:spcPts val="10"/>
              </a:spcBef>
              <a:buNone/>
            </a:pPr>
            <a:r>
              <a:rPr lang="en-US" sz="1800" b="1" u="sng" dirty="0">
                <a:effectLst/>
                <a:latin typeface="Verdana" panose="020B0604030504040204" pitchFamily="34" charset="0"/>
                <a:ea typeface="Verdana" panose="020B0604030504040204" pitchFamily="34" charset="0"/>
                <a:cs typeface="Verdana" panose="020B0604030504040204" pitchFamily="34" charset="0"/>
              </a:rPr>
              <a:t>MISSION STATEMENT</a:t>
            </a:r>
            <a:endParaRPr lang="fr-CA" sz="1800" dirty="0">
              <a:effectLst/>
              <a:latin typeface="Verdana" panose="020B0604030504040204" pitchFamily="34" charset="0"/>
              <a:ea typeface="Verdana" panose="020B0604030504040204" pitchFamily="34" charset="0"/>
              <a:cs typeface="Verdana" panose="020B0604030504040204" pitchFamily="34" charset="0"/>
            </a:endParaRPr>
          </a:p>
          <a:p>
            <a:pPr marL="610235">
              <a:spcBef>
                <a:spcPts val="40"/>
              </a:spcBef>
              <a:buNone/>
            </a:pPr>
            <a:r>
              <a:rPr lang="en-US" sz="1800" b="1" dirty="0">
                <a:effectLst/>
                <a:latin typeface="Verdana" panose="020B0604030504040204" pitchFamily="34" charset="0"/>
                <a:ea typeface="Verdana" panose="020B0604030504040204" pitchFamily="34" charset="0"/>
                <a:cs typeface="Verdana" panose="020B0604030504040204" pitchFamily="34" charset="0"/>
              </a:rPr>
              <a:t> </a:t>
            </a:r>
            <a:endParaRPr lang="fr-CA" sz="1800" dirty="0">
              <a:effectLst/>
              <a:latin typeface="Verdana" panose="020B0604030504040204" pitchFamily="34" charset="0"/>
              <a:ea typeface="Verdana" panose="020B0604030504040204" pitchFamily="34" charset="0"/>
              <a:cs typeface="Verdana" panose="020B0604030504040204" pitchFamily="34" charset="0"/>
            </a:endParaRPr>
          </a:p>
          <a:p>
            <a:pPr marL="342900" marR="160020" lvl="0" indent="-342900">
              <a:spcBef>
                <a:spcPts val="500"/>
              </a:spcBef>
              <a:buSzPts val="1000"/>
              <a:buFont typeface="Verdana" panose="020B0604030504040204" pitchFamily="34" charset="0"/>
              <a:buAutoNum type="romanLcPeriod"/>
              <a:tabLst>
                <a:tab pos="838200" algn="l"/>
                <a:tab pos="838835" algn="l"/>
              </a:tabLst>
            </a:pPr>
            <a:r>
              <a:rPr lang="en-US" sz="1800" spc="-30" dirty="0">
                <a:effectLst/>
                <a:latin typeface="Verdana" panose="020B0604030504040204" pitchFamily="34" charset="0"/>
                <a:ea typeface="Verdana" panose="020B0604030504040204" pitchFamily="34" charset="0"/>
                <a:cs typeface="Verdana" panose="020B0604030504040204" pitchFamily="34" charset="0"/>
              </a:rPr>
              <a:t>To foster, promote and teach the game of </a:t>
            </a:r>
            <a:r>
              <a:rPr lang="en-US" sz="1800" strike="sngStrike" spc="-30" dirty="0">
                <a:effectLst/>
                <a:latin typeface="Verdana" panose="020B0604030504040204" pitchFamily="34" charset="0"/>
                <a:ea typeface="Verdana" panose="020B0604030504040204" pitchFamily="34" charset="0"/>
                <a:cs typeface="Verdana" panose="020B0604030504040204" pitchFamily="34" charset="0"/>
              </a:rPr>
              <a:t>sledge</a:t>
            </a:r>
            <a:r>
              <a:rPr lang="en-US" sz="1800" spc="-30" dirty="0">
                <a:effectLst/>
                <a:latin typeface="Verdana" panose="020B0604030504040204" pitchFamily="34" charset="0"/>
                <a:ea typeface="Verdana" panose="020B0604030504040204" pitchFamily="34" charset="0"/>
                <a:cs typeface="Verdana" panose="020B0604030504040204" pitchFamily="34" charset="0"/>
              </a:rPr>
              <a:t> </a:t>
            </a:r>
            <a:r>
              <a:rPr lang="en-US" sz="1800" b="1" spc="-3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para ice </a:t>
            </a:r>
            <a:r>
              <a:rPr lang="en-US" sz="1800" spc="-30" dirty="0">
                <a:effectLst/>
                <a:latin typeface="Verdana" panose="020B0604030504040204" pitchFamily="34" charset="0"/>
                <a:ea typeface="Verdana" panose="020B0604030504040204" pitchFamily="34" charset="0"/>
                <a:cs typeface="Verdana" panose="020B0604030504040204" pitchFamily="34" charset="0"/>
              </a:rPr>
              <a:t>hockey, to provide a sport/recreation opportunity to disabled individuals</a:t>
            </a:r>
            <a:r>
              <a:rPr lang="en-US" sz="1800" strike="sngStrike" spc="-30" dirty="0">
                <a:effectLst/>
                <a:latin typeface="Verdana" panose="020B0604030504040204" pitchFamily="34" charset="0"/>
                <a:ea typeface="Verdana" panose="020B0604030504040204" pitchFamily="34" charset="0"/>
                <a:cs typeface="Verdana" panose="020B0604030504040204" pitchFamily="34" charset="0"/>
              </a:rPr>
              <a:t>. in our catchment</a:t>
            </a:r>
            <a:r>
              <a:rPr lang="en-US" sz="1800" strike="sngStrike" spc="-145" dirty="0">
                <a:effectLst/>
                <a:latin typeface="Verdana" panose="020B0604030504040204" pitchFamily="34" charset="0"/>
                <a:ea typeface="Verdana" panose="020B0604030504040204" pitchFamily="34" charset="0"/>
                <a:cs typeface="Verdana" panose="020B0604030504040204" pitchFamily="34" charset="0"/>
              </a:rPr>
              <a:t> </a:t>
            </a:r>
            <a:r>
              <a:rPr lang="en-US" sz="1800" strike="sngStrike" spc="-30" dirty="0">
                <a:effectLst/>
                <a:latin typeface="Verdana" panose="020B0604030504040204" pitchFamily="34" charset="0"/>
                <a:ea typeface="Verdana" panose="020B0604030504040204" pitchFamily="34" charset="0"/>
                <a:cs typeface="Verdana" panose="020B0604030504040204" pitchFamily="34" charset="0"/>
              </a:rPr>
              <a:t>area defined by OSHA.</a:t>
            </a:r>
            <a:endParaRPr lang="fr-CA" sz="1800" spc="-30" dirty="0">
              <a:effectLst/>
              <a:latin typeface="Verdana" panose="020B0604030504040204" pitchFamily="34" charset="0"/>
              <a:ea typeface="Verdana" panose="020B0604030504040204" pitchFamily="34" charset="0"/>
              <a:cs typeface="Verdana" panose="020B0604030504040204" pitchFamily="34" charset="0"/>
            </a:endParaRPr>
          </a:p>
          <a:p>
            <a:pPr marL="342900" marR="273685" lvl="0" indent="-342900">
              <a:spcBef>
                <a:spcPts val="5"/>
              </a:spcBef>
              <a:buSzPts val="1000"/>
              <a:buFont typeface="Verdana" panose="020B0604030504040204" pitchFamily="34" charset="0"/>
              <a:buAutoNum type="romanLcPeriod"/>
              <a:tabLst>
                <a:tab pos="838200" algn="l"/>
                <a:tab pos="838835" algn="l"/>
              </a:tabLst>
            </a:pPr>
            <a:r>
              <a:rPr lang="en-US" sz="1800" spc="-30" dirty="0">
                <a:effectLst/>
                <a:latin typeface="Verdana" panose="020B0604030504040204" pitchFamily="34" charset="0"/>
                <a:ea typeface="Verdana" panose="020B0604030504040204" pitchFamily="34" charset="0"/>
                <a:cs typeface="Verdana" panose="020B0604030504040204" pitchFamily="34" charset="0"/>
              </a:rPr>
              <a:t>To develop and encourage sportsmanship, community spirit and</a:t>
            </a:r>
            <a:r>
              <a:rPr lang="en-US" sz="1800" spc="-135" dirty="0">
                <a:effectLst/>
                <a:latin typeface="Verdana" panose="020B0604030504040204" pitchFamily="34" charset="0"/>
                <a:ea typeface="Verdana" panose="020B0604030504040204" pitchFamily="34" charset="0"/>
                <a:cs typeface="Verdana" panose="020B0604030504040204" pitchFamily="34" charset="0"/>
              </a:rPr>
              <a:t> </a:t>
            </a:r>
            <a:r>
              <a:rPr lang="en-US" sz="1800" spc="-30" dirty="0">
                <a:effectLst/>
                <a:latin typeface="Verdana" panose="020B0604030504040204" pitchFamily="34" charset="0"/>
                <a:ea typeface="Verdana" panose="020B0604030504040204" pitchFamily="34" charset="0"/>
                <a:cs typeface="Verdana" panose="020B0604030504040204" pitchFamily="34" charset="0"/>
              </a:rPr>
              <a:t>playing ability by offering a level of opportunities in </a:t>
            </a:r>
            <a:r>
              <a:rPr lang="en-US" sz="1800" strike="sngStrike" spc="-30" dirty="0">
                <a:effectLst/>
                <a:latin typeface="Verdana" panose="020B0604030504040204" pitchFamily="34" charset="0"/>
                <a:ea typeface="Verdana" panose="020B0604030504040204" pitchFamily="34" charset="0"/>
                <a:cs typeface="Verdana" panose="020B0604030504040204" pitchFamily="34" charset="0"/>
              </a:rPr>
              <a:t>sledge</a:t>
            </a:r>
            <a:r>
              <a:rPr lang="en-US" sz="1800" spc="-30" dirty="0">
                <a:effectLst/>
                <a:latin typeface="Verdana" panose="020B0604030504040204" pitchFamily="34" charset="0"/>
                <a:ea typeface="Verdana" panose="020B0604030504040204" pitchFamily="34" charset="0"/>
                <a:cs typeface="Verdana" panose="020B0604030504040204" pitchFamily="34" charset="0"/>
              </a:rPr>
              <a:t> </a:t>
            </a:r>
            <a:r>
              <a:rPr lang="en-US" sz="1800" b="1" spc="-3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para ice hockey</a:t>
            </a:r>
            <a:r>
              <a:rPr lang="en-US" sz="1800" spc="-3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 </a:t>
            </a:r>
            <a:r>
              <a:rPr lang="en-US" sz="1800" spc="-30" dirty="0">
                <a:effectLst/>
                <a:latin typeface="Verdana" panose="020B0604030504040204" pitchFamily="34" charset="0"/>
                <a:ea typeface="Verdana" panose="020B0604030504040204" pitchFamily="34" charset="0"/>
                <a:cs typeface="Verdana" panose="020B0604030504040204" pitchFamily="34" charset="0"/>
              </a:rPr>
              <a:t>from development, recreational and</a:t>
            </a:r>
            <a:r>
              <a:rPr lang="en-US" sz="1800" spc="20" dirty="0">
                <a:effectLst/>
                <a:latin typeface="Verdana" panose="020B0604030504040204" pitchFamily="34" charset="0"/>
                <a:ea typeface="Verdana" panose="020B0604030504040204" pitchFamily="34" charset="0"/>
                <a:cs typeface="Verdana" panose="020B0604030504040204" pitchFamily="34" charset="0"/>
              </a:rPr>
              <a:t> </a:t>
            </a:r>
            <a:r>
              <a:rPr lang="en-US" sz="1800" spc="-30" dirty="0">
                <a:effectLst/>
                <a:latin typeface="Verdana" panose="020B0604030504040204" pitchFamily="34" charset="0"/>
                <a:ea typeface="Verdana" panose="020B0604030504040204" pitchFamily="34" charset="0"/>
                <a:cs typeface="Verdana" panose="020B0604030504040204" pitchFamily="34" charset="0"/>
              </a:rPr>
              <a:t>competitive.</a:t>
            </a:r>
            <a:endParaRPr lang="fr-CA" sz="1800" spc="-30" dirty="0">
              <a:effectLst/>
              <a:latin typeface="Verdana" panose="020B0604030504040204" pitchFamily="34" charset="0"/>
              <a:ea typeface="Verdana" panose="020B0604030504040204" pitchFamily="34" charset="0"/>
              <a:cs typeface="Verdana" panose="020B0604030504040204" pitchFamily="34" charset="0"/>
            </a:endParaRPr>
          </a:p>
          <a:p>
            <a:pPr marL="342900" marR="483870" lvl="0" indent="-342900">
              <a:lnSpc>
                <a:spcPct val="98000"/>
              </a:lnSpc>
              <a:spcBef>
                <a:spcPts val="460"/>
              </a:spcBef>
              <a:buSzPts val="1000"/>
              <a:buFont typeface="Verdana" panose="020B0604030504040204" pitchFamily="34" charset="0"/>
              <a:buAutoNum type="romanLcPeriod"/>
              <a:tabLst>
                <a:tab pos="838200" algn="l"/>
                <a:tab pos="838835" algn="l"/>
              </a:tabLst>
            </a:pPr>
            <a:r>
              <a:rPr lang="en-US" sz="1800" spc="-30" dirty="0">
                <a:effectLst/>
                <a:latin typeface="Verdana" panose="020B0604030504040204" pitchFamily="34" charset="0"/>
                <a:ea typeface="Verdana" panose="020B0604030504040204" pitchFamily="34" charset="0"/>
                <a:cs typeface="Verdana" panose="020B0604030504040204" pitchFamily="34" charset="0"/>
              </a:rPr>
              <a:t>To develop and build self-esteem and confidence among participants through social interaction and participation.</a:t>
            </a:r>
            <a:endParaRPr lang="fr-CA" sz="1800" spc="-30" dirty="0">
              <a:effectLst/>
              <a:latin typeface="Verdana" panose="020B0604030504040204" pitchFamily="34" charset="0"/>
              <a:ea typeface="Verdana" panose="020B0604030504040204" pitchFamily="34" charset="0"/>
              <a:cs typeface="Verdana" panose="020B0604030504040204" pitchFamily="34" charset="0"/>
            </a:endParaRPr>
          </a:p>
          <a:p>
            <a:pPr marL="342900" marR="448945" lvl="0" indent="-342900">
              <a:lnSpc>
                <a:spcPct val="98000"/>
              </a:lnSpc>
              <a:spcBef>
                <a:spcPts val="15"/>
              </a:spcBef>
              <a:buSzPts val="1000"/>
              <a:buFont typeface="Verdana" panose="020B0604030504040204" pitchFamily="34" charset="0"/>
              <a:buAutoNum type="romanLcPeriod"/>
              <a:tabLst>
                <a:tab pos="838200" algn="l"/>
                <a:tab pos="838835" algn="l"/>
              </a:tabLst>
            </a:pPr>
            <a:r>
              <a:rPr lang="en-US" sz="1800" spc="-30" dirty="0">
                <a:effectLst/>
                <a:latin typeface="Verdana" panose="020B0604030504040204" pitchFamily="34" charset="0"/>
                <a:ea typeface="Verdana" panose="020B0604030504040204" pitchFamily="34" charset="0"/>
                <a:cs typeface="Verdana" panose="020B0604030504040204" pitchFamily="34" charset="0"/>
              </a:rPr>
              <a:t>To promote the sport of </a:t>
            </a:r>
            <a:r>
              <a:rPr lang="en-US" sz="1800" strike="sngStrike" spc="-30" dirty="0">
                <a:effectLst/>
                <a:latin typeface="Verdana" panose="020B0604030504040204" pitchFamily="34" charset="0"/>
                <a:ea typeface="Verdana" panose="020B0604030504040204" pitchFamily="34" charset="0"/>
                <a:cs typeface="Verdana" panose="020B0604030504040204" pitchFamily="34" charset="0"/>
              </a:rPr>
              <a:t>sledge</a:t>
            </a:r>
            <a:r>
              <a:rPr lang="en-US" sz="1800" spc="-30" dirty="0">
                <a:effectLst/>
                <a:latin typeface="Verdana" panose="020B0604030504040204" pitchFamily="34" charset="0"/>
                <a:ea typeface="Verdana" panose="020B0604030504040204" pitchFamily="34" charset="0"/>
                <a:cs typeface="Verdana" panose="020B0604030504040204" pitchFamily="34" charset="0"/>
              </a:rPr>
              <a:t> </a:t>
            </a:r>
            <a:r>
              <a:rPr lang="en-US" sz="1800" b="1" spc="-3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para ice</a:t>
            </a:r>
            <a:r>
              <a:rPr lang="en-US" sz="1800" spc="-3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 </a:t>
            </a:r>
            <a:r>
              <a:rPr lang="en-US" sz="1800" spc="-30" dirty="0">
                <a:effectLst/>
                <a:latin typeface="Verdana" panose="020B0604030504040204" pitchFamily="34" charset="0"/>
                <a:ea typeface="Verdana" panose="020B0604030504040204" pitchFamily="34" charset="0"/>
                <a:cs typeface="Verdana" panose="020B0604030504040204" pitchFamily="34" charset="0"/>
              </a:rPr>
              <a:t>hockey within the community to raise awareness and participation in </a:t>
            </a:r>
            <a:r>
              <a:rPr lang="en-US" sz="1800" strike="sngStrike" spc="-30" dirty="0">
                <a:effectLst/>
                <a:latin typeface="Verdana" panose="020B0604030504040204" pitchFamily="34" charset="0"/>
                <a:ea typeface="Verdana" panose="020B0604030504040204" pitchFamily="34" charset="0"/>
                <a:cs typeface="Verdana" panose="020B0604030504040204" pitchFamily="34" charset="0"/>
              </a:rPr>
              <a:t>sledge</a:t>
            </a:r>
            <a:r>
              <a:rPr lang="en-US" sz="1800" spc="-25" dirty="0">
                <a:effectLst/>
                <a:latin typeface="Verdana" panose="020B0604030504040204" pitchFamily="34" charset="0"/>
                <a:ea typeface="Verdana" panose="020B0604030504040204" pitchFamily="34" charset="0"/>
                <a:cs typeface="Verdana" panose="020B0604030504040204" pitchFamily="34" charset="0"/>
              </a:rPr>
              <a:t> </a:t>
            </a:r>
            <a:r>
              <a:rPr lang="en-US" sz="1800" b="1" spc="-25"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para ice</a:t>
            </a:r>
            <a:r>
              <a:rPr lang="en-US" sz="1800" spc="-25"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 </a:t>
            </a:r>
            <a:r>
              <a:rPr lang="en-US" sz="1800" spc="-30" dirty="0">
                <a:effectLst/>
                <a:latin typeface="Verdana" panose="020B0604030504040204" pitchFamily="34" charset="0"/>
                <a:ea typeface="Verdana" panose="020B0604030504040204" pitchFamily="34" charset="0"/>
                <a:cs typeface="Verdana" panose="020B0604030504040204" pitchFamily="34" charset="0"/>
              </a:rPr>
              <a:t>hockey.</a:t>
            </a:r>
            <a:endParaRPr lang="fr-CA" sz="1800" spc="-30" dirty="0">
              <a:effectLst/>
              <a:latin typeface="Verdana" panose="020B0604030504040204" pitchFamily="34" charset="0"/>
              <a:ea typeface="Verdana" panose="020B0604030504040204" pitchFamily="34" charset="0"/>
              <a:cs typeface="Verdana" panose="020B0604030504040204" pitchFamily="34" charset="0"/>
            </a:endParaRPr>
          </a:p>
          <a:p>
            <a:pPr marL="342900" marR="623570" lvl="0" indent="-342900">
              <a:spcBef>
                <a:spcPts val="15"/>
              </a:spcBef>
              <a:buSzPts val="1000"/>
              <a:buFont typeface="Verdana" panose="020B0604030504040204" pitchFamily="34" charset="0"/>
              <a:buAutoNum type="romanLcPeriod"/>
              <a:tabLst>
                <a:tab pos="838200" algn="l"/>
                <a:tab pos="838835" algn="l"/>
              </a:tabLst>
            </a:pPr>
            <a:r>
              <a:rPr lang="en-US" sz="1800" spc="-30" dirty="0">
                <a:effectLst/>
                <a:latin typeface="Verdana" panose="020B0604030504040204" pitchFamily="34" charset="0"/>
                <a:ea typeface="Verdana" panose="020B0604030504040204" pitchFamily="34" charset="0"/>
                <a:cs typeface="Verdana" panose="020B0604030504040204" pitchFamily="34" charset="0"/>
              </a:rPr>
              <a:t>To sponsor and promote athletic, social and other activities for the betterment and growth of the</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30" dirty="0">
                <a:effectLst/>
                <a:latin typeface="Verdana" panose="020B0604030504040204" pitchFamily="34" charset="0"/>
                <a:ea typeface="Verdana" panose="020B0604030504040204" pitchFamily="34" charset="0"/>
                <a:cs typeface="Verdana" panose="020B0604030504040204" pitchFamily="34" charset="0"/>
              </a:rPr>
              <a:t>association.</a:t>
            </a:r>
          </a:p>
          <a:p>
            <a:pPr marL="342900" marR="623570" lvl="0" indent="-342900">
              <a:spcBef>
                <a:spcPts val="15"/>
              </a:spcBef>
              <a:buSzPts val="1000"/>
              <a:buFont typeface="Verdana" panose="020B0604030504040204" pitchFamily="34" charset="0"/>
              <a:buAutoNum type="romanLcPeriod"/>
              <a:tabLst>
                <a:tab pos="838200" algn="l"/>
                <a:tab pos="838835" algn="l"/>
              </a:tabLst>
            </a:pPr>
            <a:endParaRPr lang="fr-CA" sz="1800" spc="-30" dirty="0">
              <a:effectLst/>
              <a:latin typeface="Verdana" panose="020B0604030504040204" pitchFamily="34" charset="0"/>
              <a:ea typeface="Verdana" panose="020B0604030504040204" pitchFamily="34" charset="0"/>
              <a:cs typeface="Verdana" panose="020B0604030504040204" pitchFamily="34" charset="0"/>
            </a:endParaRPr>
          </a:p>
          <a:p>
            <a:pPr marL="83185" marR="4711065">
              <a:lnSpc>
                <a:spcPts val="1210"/>
              </a:lnSpc>
              <a:spcBef>
                <a:spcPts val="500"/>
              </a:spcBef>
              <a:buNone/>
            </a:pPr>
            <a:r>
              <a:rPr lang="en-US" sz="2400" spc="-40" dirty="0">
                <a:highlight>
                  <a:srgbClr val="FFFF00"/>
                </a:highlight>
                <a:latin typeface="Verdana" panose="020B0604030504040204" pitchFamily="34" charset="0"/>
                <a:ea typeface="Verdana" panose="020B0604030504040204" pitchFamily="34" charset="0"/>
                <a:cs typeface="Verdana" panose="020B0604030504040204" pitchFamily="34" charset="0"/>
              </a:rPr>
              <a:t>All in favor? Opposed?</a:t>
            </a:r>
            <a:endParaRPr lang="fr-CA" sz="2400" spc="-40" dirty="0">
              <a:highlight>
                <a:srgbClr val="FFFF00"/>
              </a:highlight>
              <a:latin typeface="Verdana" panose="020B0604030504040204" pitchFamily="34" charset="0"/>
              <a:ea typeface="Verdana" panose="020B0604030504040204" pitchFamily="34" charset="0"/>
              <a:cs typeface="Verdana" panose="020B0604030504040204" pitchFamily="34" charset="0"/>
            </a:endParaRPr>
          </a:p>
          <a:p>
            <a:pPr marL="83185" marR="4711065">
              <a:lnSpc>
                <a:spcPts val="1210"/>
              </a:lnSpc>
              <a:spcBef>
                <a:spcPts val="500"/>
              </a:spcBef>
              <a:buNone/>
            </a:pPr>
            <a:endParaRPr lang="fr-CA" sz="2400" dirty="0">
              <a:effectLst/>
              <a:latin typeface="Verdana" panose="020B0604030504040204" pitchFamily="34" charset="0"/>
              <a:ea typeface="Verdana" panose="020B0604030504040204" pitchFamily="34" charset="0"/>
              <a:cs typeface="Verdana" panose="020B0604030504040204" pitchFamily="34" charset="0"/>
            </a:endParaRPr>
          </a:p>
        </p:txBody>
      </p:sp>
      <p:pic>
        <p:nvPicPr>
          <p:cNvPr id="4" name="Picture 2" descr="Mission (Hamilton Sledgehammers)">
            <a:extLst>
              <a:ext uri="{FF2B5EF4-FFF2-40B4-BE49-F238E27FC236}">
                <a16:creationId xmlns:a16="http://schemas.microsoft.com/office/drawing/2014/main" id="{502ACB1A-967B-1531-EAF2-C7AE00B12E0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36977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5873EF-AC41-DD09-3655-F8B8FD3EC7D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ABAC9D-6542-4A3E-18AF-14261410C4AF}"/>
              </a:ext>
            </a:extLst>
          </p:cNvPr>
          <p:cNvSpPr>
            <a:spLocks noGrp="1"/>
          </p:cNvSpPr>
          <p:nvPr>
            <p:ph idx="1"/>
          </p:nvPr>
        </p:nvSpPr>
        <p:spPr>
          <a:xfrm>
            <a:off x="548638" y="1199535"/>
            <a:ext cx="10995660" cy="4945625"/>
          </a:xfrm>
        </p:spPr>
        <p:txBody>
          <a:bodyPr>
            <a:normAutofit/>
          </a:bodyPr>
          <a:lstStyle/>
          <a:p>
            <a:pPr marL="0">
              <a:buNone/>
              <a:tabLst>
                <a:tab pos="1051560" algn="l"/>
              </a:tabLst>
            </a:pPr>
            <a:r>
              <a:rPr lang="en-US" sz="1800" b="1" kern="0" dirty="0">
                <a:latin typeface="Verdana" panose="020B0604030504040204" pitchFamily="34" charset="0"/>
                <a:ea typeface="Verdana" panose="020B0604030504040204" pitchFamily="34" charset="0"/>
                <a:cs typeface="Verdana" panose="020B0604030504040204" pitchFamily="34" charset="0"/>
              </a:rPr>
              <a:t>Article 6</a:t>
            </a:r>
          </a:p>
          <a:p>
            <a:pPr marL="0">
              <a:buNone/>
              <a:tabLst>
                <a:tab pos="1051560" algn="l"/>
              </a:tabLst>
            </a:pPr>
            <a:r>
              <a:rPr lang="en-US" sz="1800" b="1" kern="0" dirty="0">
                <a:effectLst/>
                <a:latin typeface="Verdana" panose="020B0604030504040204" pitchFamily="34" charset="0"/>
                <a:ea typeface="Verdana" panose="020B0604030504040204" pitchFamily="34" charset="0"/>
                <a:cs typeface="Verdana" panose="020B0604030504040204" pitchFamily="34" charset="0"/>
              </a:rPr>
              <a:t>Section 2.	Vice</a:t>
            </a:r>
            <a:r>
              <a:rPr lang="en-US" sz="1800" b="1" kern="0" spc="15" dirty="0">
                <a:effectLst/>
                <a:latin typeface="Verdana" panose="020B0604030504040204" pitchFamily="34" charset="0"/>
                <a:ea typeface="Verdana" panose="020B0604030504040204" pitchFamily="34" charset="0"/>
                <a:cs typeface="Verdana" panose="020B0604030504040204" pitchFamily="34" charset="0"/>
              </a:rPr>
              <a:t> </a:t>
            </a:r>
            <a:r>
              <a:rPr lang="en-US" sz="1800" b="1" kern="0" dirty="0">
                <a:effectLst/>
                <a:latin typeface="Verdana" panose="020B0604030504040204" pitchFamily="34" charset="0"/>
                <a:ea typeface="Verdana" panose="020B0604030504040204" pitchFamily="34" charset="0"/>
                <a:cs typeface="Verdana" panose="020B0604030504040204" pitchFamily="34" charset="0"/>
              </a:rPr>
              <a:t>President</a:t>
            </a:r>
            <a:endParaRPr lang="fr-CA" sz="1800" b="1" kern="0" dirty="0">
              <a:effectLst/>
              <a:latin typeface="Verdana" panose="020B0604030504040204" pitchFamily="34" charset="0"/>
              <a:ea typeface="Verdana" panose="020B0604030504040204" pitchFamily="34" charset="0"/>
              <a:cs typeface="Verdana" panose="020B0604030504040204" pitchFamily="34" charset="0"/>
            </a:endParaRPr>
          </a:p>
          <a:p>
            <a:pPr marL="610235">
              <a:spcBef>
                <a:spcPts val="55"/>
              </a:spcBef>
              <a:buNone/>
            </a:pPr>
            <a:r>
              <a:rPr lang="en-US" sz="1800" b="1" dirty="0">
                <a:effectLst/>
                <a:latin typeface="Verdana" panose="020B0604030504040204" pitchFamily="34" charset="0"/>
                <a:ea typeface="Verdana" panose="020B0604030504040204" pitchFamily="34" charset="0"/>
                <a:cs typeface="Verdana" panose="020B0604030504040204" pitchFamily="34" charset="0"/>
              </a:rPr>
              <a:t> </a:t>
            </a:r>
            <a:endParaRPr lang="fr-CA" sz="1800" dirty="0">
              <a:effectLst/>
              <a:latin typeface="Verdana" panose="020B0604030504040204" pitchFamily="34" charset="0"/>
              <a:ea typeface="Verdana" panose="020B0604030504040204" pitchFamily="34" charset="0"/>
              <a:cs typeface="Verdana" panose="020B0604030504040204" pitchFamily="34" charset="0"/>
            </a:endParaRPr>
          </a:p>
          <a:p>
            <a:pPr marL="342900" lvl="0" indent="-342900">
              <a:buSzPts val="1000"/>
              <a:buFont typeface="Verdana" panose="020B0604030504040204" pitchFamily="34" charset="0"/>
              <a:buAutoNum type="romanLcPeriod"/>
              <a:tabLst>
                <a:tab pos="609600" algn="l"/>
                <a:tab pos="610235" algn="l"/>
              </a:tabLst>
            </a:pPr>
            <a:r>
              <a:rPr lang="en-US" sz="1800" spc="-35" dirty="0">
                <a:effectLst/>
                <a:latin typeface="Verdana" panose="020B0604030504040204" pitchFamily="34" charset="0"/>
                <a:ea typeface="Verdana" panose="020B0604030504040204" pitchFamily="34" charset="0"/>
                <a:cs typeface="Verdana" panose="020B0604030504040204" pitchFamily="34" charset="0"/>
              </a:rPr>
              <a:t>Assume the duties of the president in his/her</a:t>
            </a:r>
            <a:r>
              <a:rPr lang="en-US" sz="1800" spc="-55" dirty="0">
                <a:effectLst/>
                <a:latin typeface="Verdana" panose="020B0604030504040204" pitchFamily="34" charset="0"/>
                <a:ea typeface="Verdana" panose="020B0604030504040204" pitchFamily="34" charset="0"/>
                <a:cs typeface="Verdana" panose="020B0604030504040204" pitchFamily="34" charset="0"/>
              </a:rPr>
              <a:t> </a:t>
            </a:r>
            <a:r>
              <a:rPr lang="en-US" sz="1800" spc="-35" dirty="0">
                <a:effectLst/>
                <a:latin typeface="Verdana" panose="020B0604030504040204" pitchFamily="34" charset="0"/>
                <a:ea typeface="Verdana" panose="020B0604030504040204" pitchFamily="34" charset="0"/>
                <a:cs typeface="Verdana" panose="020B0604030504040204" pitchFamily="34" charset="0"/>
              </a:rPr>
              <a:t>absence.</a:t>
            </a:r>
            <a:endParaRPr lang="fr-CA" sz="1800" spc="-35" dirty="0">
              <a:effectLst/>
              <a:latin typeface="Verdana" panose="020B0604030504040204" pitchFamily="34" charset="0"/>
              <a:ea typeface="Verdana" panose="020B0604030504040204" pitchFamily="34" charset="0"/>
              <a:cs typeface="Verdana" panose="020B0604030504040204" pitchFamily="34" charset="0"/>
            </a:endParaRPr>
          </a:p>
          <a:p>
            <a:pPr marL="342900" lvl="0" indent="-342900">
              <a:lnSpc>
                <a:spcPts val="1210"/>
              </a:lnSpc>
              <a:spcBef>
                <a:spcPts val="15"/>
              </a:spcBef>
              <a:buSzPts val="1000"/>
              <a:buFont typeface="Verdana" panose="020B0604030504040204" pitchFamily="34" charset="0"/>
              <a:buAutoNum type="romanLcPeriod"/>
              <a:tabLst>
                <a:tab pos="609600" algn="l"/>
                <a:tab pos="610235" algn="l"/>
              </a:tabLst>
            </a:pPr>
            <a:r>
              <a:rPr lang="en-US" sz="1800" spc="-35" dirty="0">
                <a:effectLst/>
                <a:latin typeface="Verdana" panose="020B0604030504040204" pitchFamily="34" charset="0"/>
                <a:ea typeface="Verdana" panose="020B0604030504040204" pitchFamily="34" charset="0"/>
                <a:cs typeface="Verdana" panose="020B0604030504040204" pitchFamily="34" charset="0"/>
              </a:rPr>
              <a:t>Perform any duties delegated by the president.</a:t>
            </a:r>
            <a:endParaRPr lang="fr-CA" sz="1800" spc="-35" dirty="0">
              <a:effectLst/>
              <a:latin typeface="Verdana" panose="020B0604030504040204" pitchFamily="34" charset="0"/>
              <a:ea typeface="Verdana" panose="020B0604030504040204" pitchFamily="34" charset="0"/>
              <a:cs typeface="Verdana" panose="020B0604030504040204" pitchFamily="34" charset="0"/>
            </a:endParaRPr>
          </a:p>
          <a:p>
            <a:pPr marL="342900" lvl="0" indent="-342900">
              <a:lnSpc>
                <a:spcPts val="1210"/>
              </a:lnSpc>
              <a:buSzPts val="1000"/>
              <a:buFont typeface="Verdana" panose="020B0604030504040204" pitchFamily="34" charset="0"/>
              <a:buAutoNum type="romanLcPeriod"/>
              <a:tabLst>
                <a:tab pos="609600" algn="l"/>
                <a:tab pos="610235" algn="l"/>
              </a:tabLst>
            </a:pPr>
            <a:r>
              <a:rPr lang="en-US" sz="1800" spc="-35" dirty="0">
                <a:effectLst/>
                <a:latin typeface="Verdana" panose="020B0604030504040204" pitchFamily="34" charset="0"/>
                <a:ea typeface="Verdana" panose="020B0604030504040204" pitchFamily="34" charset="0"/>
                <a:cs typeface="Verdana" panose="020B0604030504040204" pitchFamily="34" charset="0"/>
              </a:rPr>
              <a:t>Attend all Sub Committee meetings as</a:t>
            </a:r>
            <a:r>
              <a:rPr lang="en-US" sz="1800" spc="25" dirty="0">
                <a:effectLst/>
                <a:latin typeface="Verdana" panose="020B0604030504040204" pitchFamily="34" charset="0"/>
                <a:ea typeface="Verdana" panose="020B0604030504040204" pitchFamily="34" charset="0"/>
                <a:cs typeface="Verdana" panose="020B0604030504040204" pitchFamily="34" charset="0"/>
              </a:rPr>
              <a:t> </a:t>
            </a:r>
            <a:r>
              <a:rPr lang="en-US" sz="1800" spc="-35" dirty="0">
                <a:effectLst/>
                <a:latin typeface="Verdana" panose="020B0604030504040204" pitchFamily="34" charset="0"/>
                <a:ea typeface="Verdana" panose="020B0604030504040204" pitchFamily="34" charset="0"/>
                <a:cs typeface="Verdana" panose="020B0604030504040204" pitchFamily="34" charset="0"/>
              </a:rPr>
              <a:t>required.</a:t>
            </a:r>
            <a:endParaRPr lang="fr-CA" sz="1800" spc="-35" dirty="0">
              <a:effectLst/>
              <a:latin typeface="Verdana" panose="020B0604030504040204" pitchFamily="34" charset="0"/>
              <a:ea typeface="Verdana" panose="020B0604030504040204" pitchFamily="34" charset="0"/>
              <a:cs typeface="Verdana" panose="020B0604030504040204" pitchFamily="34" charset="0"/>
            </a:endParaRPr>
          </a:p>
          <a:p>
            <a:pPr marL="342900" lvl="0" indent="-342900">
              <a:spcBef>
                <a:spcPts val="10"/>
              </a:spcBef>
              <a:buSzPts val="1000"/>
              <a:buFont typeface="Verdana" panose="020B0604030504040204" pitchFamily="34" charset="0"/>
              <a:buAutoNum type="romanLcPeriod"/>
              <a:tabLst>
                <a:tab pos="609600" algn="l"/>
                <a:tab pos="610235" algn="l"/>
              </a:tabLst>
            </a:pPr>
            <a:r>
              <a:rPr lang="en-US" sz="1800" spc="-35" dirty="0">
                <a:effectLst/>
                <a:latin typeface="Verdana" panose="020B0604030504040204" pitchFamily="34" charset="0"/>
                <a:ea typeface="Verdana" panose="020B0604030504040204" pitchFamily="34" charset="0"/>
                <a:cs typeface="Verdana" panose="020B0604030504040204" pitchFamily="34" charset="0"/>
              </a:rPr>
              <a:t>Be one of Three Signing Officers of the</a:t>
            </a:r>
            <a:r>
              <a:rPr lang="en-US" sz="1800" spc="-20" dirty="0">
                <a:effectLst/>
                <a:latin typeface="Verdana" panose="020B0604030504040204" pitchFamily="34" charset="0"/>
                <a:ea typeface="Verdana" panose="020B0604030504040204" pitchFamily="34" charset="0"/>
                <a:cs typeface="Verdana" panose="020B0604030504040204" pitchFamily="34" charset="0"/>
              </a:rPr>
              <a:t> </a:t>
            </a:r>
            <a:r>
              <a:rPr lang="en-US" sz="1800" spc="-35" dirty="0">
                <a:effectLst/>
                <a:latin typeface="Verdana" panose="020B0604030504040204" pitchFamily="34" charset="0"/>
                <a:ea typeface="Verdana" panose="020B0604030504040204" pitchFamily="34" charset="0"/>
                <a:cs typeface="Verdana" panose="020B0604030504040204" pitchFamily="34" charset="0"/>
              </a:rPr>
              <a:t>Association.</a:t>
            </a:r>
            <a:endParaRPr lang="fr-CA" sz="1800" spc="-35" dirty="0">
              <a:effectLst/>
              <a:latin typeface="Verdana" panose="020B0604030504040204" pitchFamily="34" charset="0"/>
              <a:ea typeface="Verdana" panose="020B0604030504040204" pitchFamily="34" charset="0"/>
              <a:cs typeface="Verdana" panose="020B0604030504040204" pitchFamily="34" charset="0"/>
            </a:endParaRPr>
          </a:p>
          <a:p>
            <a:pPr marL="342900" marR="264160" lvl="0" indent="-342900">
              <a:lnSpc>
                <a:spcPct val="100000"/>
              </a:lnSpc>
              <a:spcBef>
                <a:spcPts val="10"/>
              </a:spcBef>
              <a:buSzPts val="1000"/>
              <a:buFont typeface="Verdana" panose="020B0604030504040204" pitchFamily="34" charset="0"/>
              <a:buAutoNum type="romanLcPeriod"/>
              <a:tabLst>
                <a:tab pos="609600" algn="l"/>
                <a:tab pos="610235" algn="l"/>
              </a:tabLst>
            </a:pPr>
            <a:r>
              <a:rPr lang="en-US" sz="1800" b="1" spc="-35"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Shall be responsible for Scheduling for the Association.</a:t>
            </a:r>
          </a:p>
          <a:p>
            <a:pPr marL="342900" marR="264160" lvl="0" indent="-342900">
              <a:lnSpc>
                <a:spcPct val="100000"/>
              </a:lnSpc>
              <a:spcBef>
                <a:spcPts val="10"/>
              </a:spcBef>
              <a:buSzPts val="1000"/>
              <a:buFont typeface="Verdana" panose="020B0604030504040204" pitchFamily="34" charset="0"/>
              <a:buAutoNum type="romanLcPeriod"/>
              <a:tabLst>
                <a:tab pos="609600" algn="l"/>
                <a:tab pos="610235" algn="l"/>
              </a:tabLst>
            </a:pPr>
            <a:r>
              <a:rPr lang="en-US" sz="1800" b="1" spc="-35"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Record and keep accurate minutes of all meetings and distribute them in a</a:t>
            </a:r>
            <a:r>
              <a:rPr lang="en-US" sz="1800" b="1" spc="-14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 </a:t>
            </a:r>
            <a:r>
              <a:rPr lang="en-US" sz="1800" b="1" spc="-35"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timely manner.</a:t>
            </a:r>
            <a:r>
              <a:rPr lang="fr-CA" sz="1800" b="0" kern="100" dirty="0">
                <a:solidFill>
                  <a:srgbClr val="000000"/>
                </a:solidFill>
                <a:effectLst/>
                <a:latin typeface="Calibri" panose="020F0502020204030204" pitchFamily="34" charset="0"/>
                <a:ea typeface="Calibri" panose="020F0502020204030204" pitchFamily="34" charset="0"/>
                <a:cs typeface="Verdana" panose="020B0604030504040204" pitchFamily="34" charset="0"/>
              </a:rPr>
              <a:t> 	</a:t>
            </a:r>
          </a:p>
          <a:p>
            <a:pPr marL="0" indent="0">
              <a:lnSpc>
                <a:spcPct val="107000"/>
              </a:lnSpc>
              <a:spcAft>
                <a:spcPts val="110"/>
              </a:spcAft>
              <a:buNone/>
            </a:pPr>
            <a:r>
              <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p>
            <a:pPr marL="342900" marR="264160" lvl="0" indent="-342900">
              <a:lnSpc>
                <a:spcPct val="100000"/>
              </a:lnSpc>
              <a:spcBef>
                <a:spcPts val="10"/>
              </a:spcBef>
              <a:buSzPts val="1000"/>
              <a:buFont typeface="Verdana" panose="020B0604030504040204" pitchFamily="34" charset="0"/>
              <a:buAutoNum type="romanLcPeriod"/>
              <a:tabLst>
                <a:tab pos="609600" algn="l"/>
                <a:tab pos="610235" algn="l"/>
              </a:tabLst>
            </a:pPr>
            <a:endParaRPr lang="fr-CA" sz="1800" spc="-35" dirty="0">
              <a:effectLst/>
              <a:latin typeface="Verdana" panose="020B0604030504040204" pitchFamily="34" charset="0"/>
              <a:ea typeface="Verdana" panose="020B0604030504040204" pitchFamily="34" charset="0"/>
              <a:cs typeface="Verdana" panose="020B0604030504040204" pitchFamily="34" charset="0"/>
            </a:endParaRPr>
          </a:p>
          <a:p>
            <a:pPr marL="83185" marR="4711065">
              <a:lnSpc>
                <a:spcPts val="1210"/>
              </a:lnSpc>
              <a:spcBef>
                <a:spcPts val="500"/>
              </a:spcBef>
              <a:buNone/>
            </a:pPr>
            <a:endParaRPr lang="fr-CA" sz="2400" dirty="0">
              <a:effectLst/>
              <a:latin typeface="Verdana" panose="020B0604030504040204" pitchFamily="34" charset="0"/>
              <a:ea typeface="Verdana" panose="020B0604030504040204" pitchFamily="34" charset="0"/>
              <a:cs typeface="Verdana" panose="020B0604030504040204" pitchFamily="34" charset="0"/>
            </a:endParaRPr>
          </a:p>
        </p:txBody>
      </p:sp>
      <p:pic>
        <p:nvPicPr>
          <p:cNvPr id="4" name="Picture 2" descr="Mission (Hamilton Sledgehammers)">
            <a:extLst>
              <a:ext uri="{FF2B5EF4-FFF2-40B4-BE49-F238E27FC236}">
                <a16:creationId xmlns:a16="http://schemas.microsoft.com/office/drawing/2014/main" id="{F3447A83-5831-4F8F-64C3-E73B9C6BE0F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5216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0585B4-0067-2D47-1D8D-9313F3C17D3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D3C3BF-F8B3-0B9E-2449-AFAB14048E74}"/>
              </a:ext>
            </a:extLst>
          </p:cNvPr>
          <p:cNvSpPr>
            <a:spLocks noGrp="1"/>
          </p:cNvSpPr>
          <p:nvPr>
            <p:ph idx="1"/>
          </p:nvPr>
        </p:nvSpPr>
        <p:spPr>
          <a:xfrm>
            <a:off x="548638" y="1111045"/>
            <a:ext cx="10995660" cy="5268000"/>
          </a:xfrm>
        </p:spPr>
        <p:txBody>
          <a:bodyPr>
            <a:normAutofit/>
          </a:bodyPr>
          <a:lstStyle/>
          <a:p>
            <a:pPr marL="158750" indent="-6350">
              <a:lnSpc>
                <a:spcPct val="107000"/>
              </a:lnSpc>
              <a:spcAft>
                <a:spcPts val="15"/>
              </a:spcAft>
              <a:buNone/>
              <a:tabLst>
                <a:tab pos="506095" algn="ctr"/>
                <a:tab pos="1398905" algn="ctr"/>
              </a:tabLst>
            </a:pPr>
            <a:r>
              <a:rPr lang="fr-CA" sz="1800" b="0" kern="100" dirty="0">
                <a:solidFill>
                  <a:srgbClr val="000000"/>
                </a:solidFill>
                <a:effectLst/>
                <a:latin typeface="Calibri" panose="020F0502020204030204" pitchFamily="34" charset="0"/>
                <a:ea typeface="Calibri" panose="020F0502020204030204" pitchFamily="34" charset="0"/>
                <a:cs typeface="Verdana" panose="020B0604030504040204" pitchFamily="34" charset="0"/>
              </a:rPr>
              <a:t>	</a:t>
            </a:r>
            <a:r>
              <a:rPr lang="fr-CA" sz="18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Section 4. 	</a:t>
            </a:r>
            <a:r>
              <a:rPr lang="fr-CA" sz="1800" b="1"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Treasurer</a:t>
            </a:r>
            <a:r>
              <a:rPr lang="fr-CA" sz="18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342900" marR="603885" lvl="0" indent="-342900" fontAlgn="base">
              <a:lnSpc>
                <a:spcPct val="103000"/>
              </a:lnSpc>
              <a:spcAft>
                <a:spcPts val="110"/>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Handle funds and finances for club.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603885" lvl="0" indent="-342900" fontAlgn="base">
              <a:lnSpc>
                <a:spcPct val="110000"/>
              </a:lnSpc>
              <a:spcAft>
                <a:spcPts val="25"/>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Keep financial records. </a:t>
            </a:r>
          </a:p>
          <a:p>
            <a:pPr marL="342900" marR="603885" lvl="0" indent="-342900" fontAlgn="base">
              <a:lnSpc>
                <a:spcPct val="110000"/>
              </a:lnSpc>
              <a:spcAft>
                <a:spcPts val="25"/>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iii.</a:t>
            </a:r>
            <a:r>
              <a:rPr lang="en-CA" sz="1800"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Verdana" panose="020B0604030504040204" pitchFamily="34" charset="0"/>
              </a:rPr>
              <a:t> </a:t>
            </a: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Pay bills and release funds as voted by the general membership. </a:t>
            </a:r>
          </a:p>
          <a:p>
            <a:pPr marL="342900" marR="603885" lvl="0" indent="-342900" fontAlgn="base">
              <a:lnSpc>
                <a:spcPct val="110000"/>
              </a:lnSpc>
              <a:spcAft>
                <a:spcPts val="25"/>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iv.</a:t>
            </a:r>
            <a:r>
              <a:rPr lang="en-CA" sz="1800"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Verdana" panose="020B0604030504040204" pitchFamily="34" charset="0"/>
              </a:rPr>
              <a:t> </a:t>
            </a:r>
            <a:r>
              <a:rPr lang="fr-CA" sz="1800" u="none" strike="noStrik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Make</a:t>
            </a:r>
            <a:r>
              <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fr-CA" sz="1800" u="none" strike="noStrik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financial</a:t>
            </a:r>
            <a:r>
              <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reports at least once a </a:t>
            </a:r>
            <a:r>
              <a:rPr lang="fr-CA" sz="1800" u="none" strike="noStrik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month</a:t>
            </a:r>
            <a:r>
              <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the meeting. </a:t>
            </a:r>
          </a:p>
          <a:p>
            <a:pPr marL="622935" marR="393700" indent="-400050">
              <a:lnSpc>
                <a:spcPct val="103000"/>
              </a:lnSpc>
              <a:spcAft>
                <a:spcPts val="110"/>
              </a:spcAft>
              <a:buAutoNum type="romanLcPeriod" startAt="5"/>
            </a:pPr>
            <a:r>
              <a:rPr lang="en-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Develop and an annual budget for the </a:t>
            </a:r>
            <a:r>
              <a:rPr lang="en-CA" sz="1800" strike="sngStrike"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HDSHA</a:t>
            </a:r>
            <a:r>
              <a:rPr lang="en-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en-CA" sz="1800" b="1" kern="10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HPIHA</a:t>
            </a:r>
            <a:r>
              <a:rPr lang="en-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Executive to Review and Approve. </a:t>
            </a:r>
            <a:endParaRPr lang="en-CA" sz="1800" kern="100" dirty="0">
              <a:solidFill>
                <a:srgbClr val="000000"/>
              </a:solidFill>
              <a:effectLst/>
              <a:latin typeface="Arial" panose="020B0604020202020204" pitchFamily="34" charset="0"/>
              <a:ea typeface="Arial" panose="020B0604020202020204" pitchFamily="34" charset="0"/>
              <a:cs typeface="Verdana" panose="020B0604030504040204" pitchFamily="34" charset="0"/>
            </a:endParaRPr>
          </a:p>
          <a:p>
            <a:pPr marL="622935" marR="393700" indent="-400050">
              <a:lnSpc>
                <a:spcPct val="103000"/>
              </a:lnSpc>
              <a:spcAft>
                <a:spcPts val="110"/>
              </a:spcAft>
              <a:buAutoNum type="romanLcPeriod" startAt="5"/>
            </a:pPr>
            <a:r>
              <a:rPr lang="en-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Shall Hand over all Financial Property of the </a:t>
            </a:r>
            <a:r>
              <a:rPr lang="en-CA" sz="1800" strike="sngStrike"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HDSHA</a:t>
            </a:r>
            <a:r>
              <a:rPr lang="en-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en-CA" sz="1800" b="1" kern="10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HPIHA</a:t>
            </a:r>
            <a:r>
              <a:rPr lang="en-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President upon resignation.</a:t>
            </a:r>
          </a:p>
          <a:p>
            <a:pPr marL="622935" marR="393700" indent="-400050">
              <a:lnSpc>
                <a:spcPct val="103000"/>
              </a:lnSpc>
              <a:spcAft>
                <a:spcPts val="110"/>
              </a:spcAft>
              <a:buAutoNum type="romanLcPeriod" startAt="5"/>
            </a:pPr>
            <a:r>
              <a:rPr lang="en-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fr-CA" sz="1800"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Shall</a:t>
            </a:r>
            <a:r>
              <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CO-ORDINATE the Investment of </a:t>
            </a:r>
            <a:r>
              <a:rPr lang="fr-CA" sz="1800" strike="sngStrike"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HDSHA</a:t>
            </a:r>
            <a:r>
              <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fr-CA" sz="1800" b="1" kern="10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HPIHA</a:t>
            </a:r>
            <a:r>
              <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fr-CA" sz="1800"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funds</a:t>
            </a:r>
            <a:r>
              <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fr-CA" sz="1800"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based</a:t>
            </a:r>
            <a:r>
              <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on the directives of the </a:t>
            </a:r>
            <a:r>
              <a:rPr lang="fr-CA" sz="1800" strike="sngStrike"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HDSHA</a:t>
            </a:r>
            <a:r>
              <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fr-CA" sz="1800"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Executive</a:t>
            </a:r>
            <a:r>
              <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p>
            <a:pPr marL="68580">
              <a:lnSpc>
                <a:spcPct val="103000"/>
              </a:lnSpc>
              <a:spcAft>
                <a:spcPts val="110"/>
              </a:spcAft>
              <a:buNone/>
              <a:tabLst>
                <a:tab pos="297815" algn="ctr"/>
                <a:tab pos="2230755" algn="ctr"/>
              </a:tabLst>
            </a:pPr>
            <a:r>
              <a:rPr lang="fr-CA" sz="1800" kern="100" dirty="0">
                <a:solidFill>
                  <a:srgbClr val="000000"/>
                </a:solidFill>
                <a:effectLst/>
                <a:latin typeface="Calibri" panose="020F0502020204030204" pitchFamily="34" charset="0"/>
                <a:ea typeface="Calibri" panose="020F0502020204030204" pitchFamily="34" charset="0"/>
                <a:cs typeface="Verdana" panose="020B0604030504040204" pitchFamily="34" charset="0"/>
              </a:rPr>
              <a:t>	</a:t>
            </a:r>
            <a:r>
              <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viii.</a:t>
            </a:r>
            <a:r>
              <a:rPr lang="fr-CA" sz="1800" kern="100" dirty="0">
                <a:solidFill>
                  <a:srgbClr val="000000"/>
                </a:solidFill>
                <a:effectLst/>
                <a:latin typeface="Arial" panose="020B0604020202020204" pitchFamily="34" charset="0"/>
                <a:ea typeface="Arial" panose="020B0604020202020204" pitchFamily="34" charset="0"/>
                <a:cs typeface="Verdana" panose="020B0604030504040204" pitchFamily="34" charset="0"/>
              </a:rPr>
              <a:t> 	</a:t>
            </a:r>
            <a:r>
              <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Be one of </a:t>
            </a:r>
            <a:r>
              <a:rPr lang="fr-CA" sz="1800"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Three</a:t>
            </a:r>
            <a:r>
              <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fr-CA" sz="1800"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Signing</a:t>
            </a:r>
            <a:r>
              <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Officers of the Association </a:t>
            </a:r>
          </a:p>
          <a:p>
            <a:pPr marL="0" indent="0">
              <a:lnSpc>
                <a:spcPct val="107000"/>
              </a:lnSpc>
              <a:spcAft>
                <a:spcPts val="110"/>
              </a:spcAft>
              <a:buNone/>
            </a:pPr>
            <a:r>
              <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p>
            <a:pPr marL="342900" marR="264160" lvl="0" indent="-342900">
              <a:lnSpc>
                <a:spcPct val="100000"/>
              </a:lnSpc>
              <a:spcBef>
                <a:spcPts val="10"/>
              </a:spcBef>
              <a:buSzPts val="1000"/>
              <a:buFont typeface="Verdana" panose="020B0604030504040204" pitchFamily="34" charset="0"/>
              <a:buAutoNum type="romanLcPeriod"/>
              <a:tabLst>
                <a:tab pos="609600" algn="l"/>
                <a:tab pos="610235" algn="l"/>
              </a:tabLst>
            </a:pPr>
            <a:endParaRPr lang="fr-CA" sz="1800" spc="-35" dirty="0">
              <a:effectLst/>
              <a:latin typeface="Verdana" panose="020B0604030504040204" pitchFamily="34" charset="0"/>
              <a:ea typeface="Verdana" panose="020B0604030504040204" pitchFamily="34" charset="0"/>
              <a:cs typeface="Verdana" panose="020B0604030504040204" pitchFamily="34" charset="0"/>
            </a:endParaRPr>
          </a:p>
          <a:p>
            <a:pPr marL="83185" marR="4711065">
              <a:lnSpc>
                <a:spcPts val="1210"/>
              </a:lnSpc>
              <a:spcBef>
                <a:spcPts val="500"/>
              </a:spcBef>
              <a:buNone/>
            </a:pPr>
            <a:endParaRPr lang="fr-CA" sz="2400" dirty="0">
              <a:effectLst/>
              <a:latin typeface="Verdana" panose="020B0604030504040204" pitchFamily="34" charset="0"/>
              <a:ea typeface="Verdana" panose="020B0604030504040204" pitchFamily="34" charset="0"/>
              <a:cs typeface="Verdana" panose="020B0604030504040204" pitchFamily="34" charset="0"/>
            </a:endParaRPr>
          </a:p>
        </p:txBody>
      </p:sp>
      <p:pic>
        <p:nvPicPr>
          <p:cNvPr id="4" name="Picture 2" descr="Mission (Hamilton Sledgehammers)">
            <a:extLst>
              <a:ext uri="{FF2B5EF4-FFF2-40B4-BE49-F238E27FC236}">
                <a16:creationId xmlns:a16="http://schemas.microsoft.com/office/drawing/2014/main" id="{E6878200-606D-7675-5E14-4556A90DAF6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8372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3220B7-9C8E-9131-0899-5C67481FE2AE}"/>
              </a:ext>
            </a:extLst>
          </p:cNvPr>
          <p:cNvSpPr>
            <a:spLocks noGrp="1"/>
          </p:cNvSpPr>
          <p:nvPr>
            <p:ph idx="1"/>
          </p:nvPr>
        </p:nvSpPr>
        <p:spPr>
          <a:xfrm>
            <a:off x="548641" y="855406"/>
            <a:ext cx="10995660" cy="5202494"/>
          </a:xfrm>
        </p:spPr>
        <p:txBody>
          <a:bodyPr>
            <a:normAutofit/>
          </a:bodyPr>
          <a:lstStyle/>
          <a:p>
            <a:pPr marL="158750" indent="-6350">
              <a:lnSpc>
                <a:spcPct val="107000"/>
              </a:lnSpc>
              <a:spcAft>
                <a:spcPts val="15"/>
              </a:spcAft>
              <a:buNone/>
              <a:tabLst>
                <a:tab pos="483870" algn="ctr"/>
                <a:tab pos="2066925" algn="ctr"/>
              </a:tabLst>
            </a:pPr>
            <a:r>
              <a:rPr lang="fr-CA" sz="2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Section 6 	Public Relations </a:t>
            </a:r>
            <a:r>
              <a:rPr lang="fr-CA" sz="2400" b="1"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Coordinator</a:t>
            </a:r>
            <a:r>
              <a:rPr lang="fr-CA" sz="2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p>
            <a:pPr marL="68580">
              <a:lnSpc>
                <a:spcPct val="107000"/>
              </a:lnSpc>
              <a:spcAft>
                <a:spcPts val="25"/>
              </a:spcAft>
              <a:buNone/>
            </a:pPr>
            <a:r>
              <a:rPr lang="fr-CA" sz="2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2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2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Shall be primarily responsible for public relations and communications/ advertising for the </a:t>
            </a:r>
            <a:r>
              <a:rPr lang="en-CA" sz="2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2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2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2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endParaRPr lang="fr-CA" sz="2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2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Shall periodically </a:t>
            </a:r>
            <a:r>
              <a:rPr lang="en-CA" sz="2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produce a newsletter and/or </a:t>
            </a:r>
            <a:r>
              <a:rPr lang="en-CA" sz="2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maintain the </a:t>
            </a:r>
            <a:r>
              <a:rPr lang="en-CA" sz="2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2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2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2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website with up-to-date content/events and information that may be relevant to our membership. </a:t>
            </a:r>
            <a:endParaRPr lang="fr-CA" sz="2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2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Shall provide expertise and assistance to other committee members in order to maximize media and news coverage for all member activities. </a:t>
            </a:r>
            <a:endParaRPr lang="fr-CA" sz="2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endParaRPr lang="fr-CA" sz="2800" dirty="0"/>
          </a:p>
        </p:txBody>
      </p:sp>
    </p:spTree>
    <p:extLst>
      <p:ext uri="{BB962C8B-B14F-4D97-AF65-F5344CB8AC3E}">
        <p14:creationId xmlns:p14="http://schemas.microsoft.com/office/powerpoint/2010/main" val="3230939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E69D4-108F-6BE6-C70D-1DAEB01A0A76}"/>
              </a:ext>
            </a:extLst>
          </p:cNvPr>
          <p:cNvSpPr>
            <a:spLocks noGrp="1"/>
          </p:cNvSpPr>
          <p:nvPr>
            <p:ph type="title"/>
          </p:nvPr>
        </p:nvSpPr>
        <p:spPr/>
        <p:txBody>
          <a:bodyPr/>
          <a:lstStyle/>
          <a:p>
            <a:r>
              <a:rPr lang="fr-CA" dirty="0"/>
              <a:t>Team </a:t>
            </a:r>
            <a:r>
              <a:rPr lang="fr-CA" dirty="0" err="1"/>
              <a:t>presentation</a:t>
            </a:r>
            <a:endParaRPr lang="fr-CA" dirty="0"/>
          </a:p>
        </p:txBody>
      </p:sp>
      <p:sp>
        <p:nvSpPr>
          <p:cNvPr id="3" name="Content Placeholder 2">
            <a:extLst>
              <a:ext uri="{FF2B5EF4-FFF2-40B4-BE49-F238E27FC236}">
                <a16:creationId xmlns:a16="http://schemas.microsoft.com/office/drawing/2014/main" id="{092BE582-5A38-75AE-6124-14556FC58121}"/>
              </a:ext>
            </a:extLst>
          </p:cNvPr>
          <p:cNvSpPr>
            <a:spLocks noGrp="1"/>
          </p:cNvSpPr>
          <p:nvPr>
            <p:ph idx="1"/>
          </p:nvPr>
        </p:nvSpPr>
        <p:spPr>
          <a:xfrm>
            <a:off x="548641" y="2028826"/>
            <a:ext cx="10995660" cy="1555622"/>
          </a:xfrm>
        </p:spPr>
        <p:txBody>
          <a:bodyPr/>
          <a:lstStyle/>
          <a:p>
            <a:r>
              <a:rPr lang="fr-CA" b="1" dirty="0"/>
              <a:t>Junior team (Coach Dom)</a:t>
            </a:r>
          </a:p>
          <a:p>
            <a:r>
              <a:rPr lang="fr-CA" b="1" dirty="0"/>
              <a:t>Open team (Coach Al)</a:t>
            </a:r>
          </a:p>
          <a:p>
            <a:r>
              <a:rPr lang="fr-CA" b="1" dirty="0" err="1"/>
              <a:t>Intermediate</a:t>
            </a:r>
            <a:r>
              <a:rPr lang="fr-CA" b="1" dirty="0"/>
              <a:t> team (Coach Brad)</a:t>
            </a:r>
          </a:p>
        </p:txBody>
      </p:sp>
      <p:pic>
        <p:nvPicPr>
          <p:cNvPr id="4" name="Picture 2" descr="Mission (Hamilton Sledgehammers)">
            <a:extLst>
              <a:ext uri="{FF2B5EF4-FFF2-40B4-BE49-F238E27FC236}">
                <a16:creationId xmlns:a16="http://schemas.microsoft.com/office/drawing/2014/main" id="{7719C4A7-87F8-1CF0-517C-0DBD21D2E5C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7698" y="4246919"/>
            <a:ext cx="10896600" cy="2124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70837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88F8937-D46B-9D1A-01CA-41D973EA3BA4}"/>
              </a:ext>
            </a:extLst>
          </p:cNvPr>
          <p:cNvSpPr txBox="1"/>
          <p:nvPr/>
        </p:nvSpPr>
        <p:spPr>
          <a:xfrm>
            <a:off x="383458" y="821026"/>
            <a:ext cx="10835148" cy="6036974"/>
          </a:xfrm>
          <a:prstGeom prst="rect">
            <a:avLst/>
          </a:prstGeom>
          <a:noFill/>
        </p:spPr>
        <p:txBody>
          <a:bodyPr wrap="square">
            <a:spAutoFit/>
          </a:bodyPr>
          <a:lstStyle/>
          <a:p>
            <a:pPr marL="158750" indent="-6350">
              <a:lnSpc>
                <a:spcPct val="107000"/>
              </a:lnSpc>
              <a:spcAft>
                <a:spcPts val="15"/>
              </a:spcAft>
              <a:buNone/>
              <a:tabLst>
                <a:tab pos="483870" algn="ctr"/>
                <a:tab pos="2308860" algn="ctr"/>
              </a:tabLst>
            </a:pPr>
            <a:r>
              <a:rPr lang="fr-CA" sz="16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Section 7 	</a:t>
            </a:r>
            <a:r>
              <a:rPr lang="fr-CA" sz="1600" b="1" strike="sngStrike"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Registration </a:t>
            </a:r>
            <a:r>
              <a:rPr lang="fr-CA" sz="1600" b="1" strike="sngStrike"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Coordinator</a:t>
            </a:r>
            <a:r>
              <a:rPr lang="fr-CA" sz="1600" b="1" strike="sngStrike"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fr-CA" sz="16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Registrar </a:t>
            </a:r>
          </a:p>
          <a:p>
            <a:pPr marL="68580">
              <a:lnSpc>
                <a:spcPct val="107000"/>
              </a:lnSpc>
              <a:spcAft>
                <a:spcPts val="100"/>
              </a:spcAft>
              <a:buNone/>
            </a:pPr>
            <a:r>
              <a:rPr lang="fr-CA" sz="16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6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4000"/>
              </a:lnSpc>
              <a:spcAft>
                <a:spcPts val="125"/>
              </a:spcAft>
              <a:buClr>
                <a:srgbClr val="000000"/>
              </a:buClr>
              <a:buSzPts val="1000"/>
              <a:buFont typeface="+mj-lt"/>
              <a:buAutoNum type="romanLcPeriod"/>
            </a:pPr>
            <a:r>
              <a:rPr lang="en-CA" sz="16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Shall compile and distribute Pre-Registration packages for the previous year’s players. </a:t>
            </a:r>
            <a:endParaRPr lang="fr-CA" sz="16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600" u="non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Shall Co-ordinate all necessary steps with respect to registration dates. Two dates or more will be set aside for the registration of new players, Advance notice of these registration dates will be communicated in co-ordination with the Public Relations Chairperson. </a:t>
            </a:r>
            <a:endParaRPr lang="fr-CA" sz="1600" u="non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600" u="non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Shall ensure that registration documents for all players are complete and on file </a:t>
            </a:r>
            <a:r>
              <a:rPr lang="en-CA" sz="1600" b="1" u="non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in the HCR database</a:t>
            </a:r>
            <a:r>
              <a:rPr lang="en-CA" sz="1600" u="non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600" u="non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prior to any player participating in on-ice activities. </a:t>
            </a:r>
            <a:endParaRPr lang="fr-CA" sz="1600" u="non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4000"/>
              </a:lnSpc>
              <a:spcAft>
                <a:spcPts val="25"/>
              </a:spcAft>
              <a:buClr>
                <a:srgbClr val="000000"/>
              </a:buClr>
              <a:buSzPts val="1000"/>
              <a:buFont typeface="+mj-lt"/>
              <a:buAutoNum type="romanLcPeriod"/>
            </a:pPr>
            <a:r>
              <a:rPr lang="en-CA" sz="16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Shall co-ordinate with Hockey Operations to ensure hockey sweaters/pants and association provided equipment is available. </a:t>
            </a:r>
            <a:endParaRPr lang="fr-CA" sz="16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6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Shall assist Hockey Operations with Coordination of Uniforms and distribution of same to Team Managers prior to season start.</a:t>
            </a:r>
          </a:p>
          <a:p>
            <a:pPr marL="342900" marR="186055" lvl="0" indent="-342900" fontAlgn="base">
              <a:lnSpc>
                <a:spcPct val="103000"/>
              </a:lnSpc>
              <a:spcAft>
                <a:spcPts val="110"/>
              </a:spcAft>
              <a:buClr>
                <a:srgbClr val="000000"/>
              </a:buClr>
              <a:buSzPts val="1000"/>
              <a:buFont typeface="+mj-lt"/>
              <a:buAutoNum type="romanLcPeriod"/>
            </a:pPr>
            <a:r>
              <a:rPr lang="en-CA" sz="1600" u="non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vi.</a:t>
            </a:r>
            <a:r>
              <a:rPr lang="en-CA" sz="1600" u="none" kern="100" dirty="0">
                <a:solidFill>
                  <a:srgbClr val="000000"/>
                </a:solidFill>
                <a:effectLst/>
                <a:uFill>
                  <a:solidFill>
                    <a:srgbClr val="000000"/>
                  </a:solidFill>
                </a:uFill>
                <a:latin typeface="Arial" panose="020B0604020202020204" pitchFamily="34" charset="0"/>
                <a:ea typeface="Arial" panose="020B0604020202020204" pitchFamily="34" charset="0"/>
                <a:cs typeface="Verdana" panose="020B0604030504040204" pitchFamily="34" charset="0"/>
              </a:rPr>
              <a:t> 	</a:t>
            </a:r>
            <a:r>
              <a:rPr lang="fr-CA" sz="1600" u="non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Shall</a:t>
            </a:r>
            <a:r>
              <a:rPr lang="fr-CA" sz="1600" u="non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fr-CA" sz="1600" u="non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keep</a:t>
            </a:r>
            <a:r>
              <a:rPr lang="fr-CA" sz="1600" u="non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fr-CA" sz="1600" u="non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any</a:t>
            </a:r>
            <a:r>
              <a:rPr lang="fr-CA" sz="1600" u="non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relevant participant data </a:t>
            </a:r>
            <a:r>
              <a:rPr lang="fr-CA" sz="1600" u="non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such</a:t>
            </a:r>
            <a:r>
              <a:rPr lang="fr-CA" sz="1600" u="non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as </a:t>
            </a:r>
            <a:r>
              <a:rPr lang="fr-CA" sz="1600" u="non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medical</a:t>
            </a:r>
            <a:r>
              <a:rPr lang="fr-CA" sz="1600" u="non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issues </a:t>
            </a:r>
            <a:r>
              <a:rPr lang="fr-CA" sz="1600" u="non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that</a:t>
            </a:r>
            <a:r>
              <a:rPr lang="fr-CA" sz="1600" u="non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team managers/coaches and </a:t>
            </a:r>
            <a:r>
              <a:rPr lang="fr-CA" sz="1600" u="non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trainers</a:t>
            </a:r>
            <a:r>
              <a:rPr lang="fr-CA" sz="1600" u="non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fr-CA" sz="1600" u="non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should</a:t>
            </a:r>
            <a:r>
              <a:rPr lang="fr-CA" sz="1600" u="non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fr-CA" sz="1600" u="non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be</a:t>
            </a:r>
            <a:r>
              <a:rPr lang="fr-CA" sz="1600" u="non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fr-CA" sz="1600" u="non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aware</a:t>
            </a:r>
            <a:r>
              <a:rPr lang="fr-CA" sz="1600" u="non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of. </a:t>
            </a:r>
          </a:p>
          <a:p>
            <a:pPr marL="342900" marR="186055" lvl="0" indent="-342900" fontAlgn="base">
              <a:lnSpc>
                <a:spcPct val="103000"/>
              </a:lnSpc>
              <a:spcAft>
                <a:spcPts val="110"/>
              </a:spcAft>
              <a:buClr>
                <a:srgbClr val="000000"/>
              </a:buClr>
              <a:buSzPts val="1000"/>
              <a:buFont typeface="+mj-lt"/>
              <a:buAutoNum type="romanLcPeriod"/>
            </a:pPr>
            <a:r>
              <a:rPr lang="en-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Shall explore all avenues of potential volunteer recruitment. </a:t>
            </a:r>
            <a:endParaRPr lang="fr-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Shall work with the executive regarding the development of a volunteer application forms and a formalized screening process. </a:t>
            </a:r>
            <a:endParaRPr lang="fr-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Shall keep a complete and regularly updated record of all volunteers. </a:t>
            </a:r>
            <a:r>
              <a:rPr lang="fr-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This </a:t>
            </a:r>
            <a:r>
              <a:rPr lang="fr-CA" sz="1600" u="none" strike="noStrik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will</a:t>
            </a:r>
            <a:r>
              <a:rPr lang="fr-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fr-CA" sz="1600" u="none" strike="noStrik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include</a:t>
            </a:r>
            <a:r>
              <a:rPr lang="fr-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phone </a:t>
            </a:r>
            <a:r>
              <a:rPr lang="fr-CA" sz="1600" u="none" strike="noStrik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numbers</a:t>
            </a:r>
            <a:r>
              <a:rPr lang="fr-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and </a:t>
            </a:r>
            <a:r>
              <a:rPr lang="fr-CA" sz="1600" u="none" strike="noStrik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addresses</a:t>
            </a:r>
            <a:r>
              <a:rPr lang="fr-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(HCR)</a:t>
            </a:r>
          </a:p>
          <a:p>
            <a:pPr marL="342900" marR="186055" lvl="0" indent="-342900" fontAlgn="base">
              <a:lnSpc>
                <a:spcPct val="103000"/>
              </a:lnSpc>
              <a:spcAft>
                <a:spcPts val="110"/>
              </a:spcAft>
              <a:buClr>
                <a:srgbClr val="000000"/>
              </a:buClr>
              <a:buSzPts val="1000"/>
              <a:buFont typeface="+mj-lt"/>
              <a:buAutoNum type="romanLcPeriod"/>
            </a:pPr>
            <a:r>
              <a:rPr lang="en-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Shall assist student volunteers with logging of hours and tasks for School requirements. </a:t>
            </a:r>
          </a:p>
          <a:p>
            <a:pPr marR="186055" fontAlgn="base">
              <a:lnSpc>
                <a:spcPct val="103000"/>
              </a:lnSpc>
              <a:spcAft>
                <a:spcPts val="110"/>
              </a:spcAft>
              <a:buClr>
                <a:srgbClr val="000000"/>
              </a:buClr>
              <a:buSzPts val="1000"/>
            </a:pPr>
            <a:r>
              <a:rPr lang="en-US" sz="1600" spc="-40" dirty="0">
                <a:highlight>
                  <a:srgbClr val="FFFF00"/>
                </a:highlight>
                <a:latin typeface="Verdana" panose="020B0604030504040204" pitchFamily="34" charset="0"/>
                <a:ea typeface="Verdana" panose="020B0604030504040204" pitchFamily="34" charset="0"/>
                <a:cs typeface="Verdana" panose="020B0604030504040204" pitchFamily="34" charset="0"/>
              </a:rPr>
              <a:t>All in favor? Opposed?</a:t>
            </a:r>
            <a:endParaRPr lang="fr-CA" sz="1600" spc="-40" dirty="0">
              <a:highlight>
                <a:srgbClr val="FFFF00"/>
              </a:highlight>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endParaRPr lang="fr-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endParaRPr lang="fr-CA" sz="1600" u="non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6046459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DF18648-147F-9C67-7DDE-3723E3A7EE3A}"/>
              </a:ext>
            </a:extLst>
          </p:cNvPr>
          <p:cNvSpPr txBox="1"/>
          <p:nvPr/>
        </p:nvSpPr>
        <p:spPr>
          <a:xfrm>
            <a:off x="639097" y="1080307"/>
            <a:ext cx="10854813" cy="2646365"/>
          </a:xfrm>
          <a:prstGeom prst="rect">
            <a:avLst/>
          </a:prstGeom>
          <a:noFill/>
        </p:spPr>
        <p:txBody>
          <a:bodyPr wrap="square">
            <a:spAutoFit/>
          </a:bodyPr>
          <a:lstStyle/>
          <a:p>
            <a:pPr marL="152400">
              <a:lnSpc>
                <a:spcPct val="107000"/>
              </a:lnSpc>
              <a:spcAft>
                <a:spcPts val="110"/>
              </a:spcAft>
              <a:buNone/>
            </a:pPr>
            <a:r>
              <a:rPr lang="fr-CA" sz="1800" b="1" kern="10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ARTICLE VII</a:t>
            </a:r>
            <a:r>
              <a:rPr lang="fr-CA" sz="18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29845" marR="11430" indent="-6350" algn="ctr">
              <a:lnSpc>
                <a:spcPct val="107000"/>
              </a:lnSpc>
              <a:buNone/>
            </a:pPr>
            <a:r>
              <a:rPr lang="fr-CA" sz="1800" b="1" u="sng"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ELECTION OF OFFICERS</a:t>
            </a:r>
            <a:r>
              <a:rPr lang="fr-CA" sz="1800" b="1"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endParaRPr lang="fr-CA" sz="1800" b="1" u="sng"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68580">
              <a:lnSpc>
                <a:spcPct val="107000"/>
              </a:lnSpc>
              <a:spcAft>
                <a:spcPts val="1045"/>
              </a:spcAft>
              <a:buNone/>
            </a:pPr>
            <a:r>
              <a:rPr lang="fr-CA" sz="8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Elections will be held every two years at the AGM WHICH IS CONDUCTED in the month of May. On the even year, the elections shall be for the positions of President, Treasurer,</a:t>
            </a:r>
            <a:r>
              <a:rPr lang="en-CA" sz="18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Administrative Assistant </a:t>
            </a: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and Fundraising Coordinator. On the odd year, elections shall be for the positions of Vice President, </a:t>
            </a:r>
            <a:r>
              <a:rPr lang="en-CA" sz="18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Volunteer Coordinator</a:t>
            </a: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Public Relations Coordinator, </a:t>
            </a:r>
            <a:r>
              <a:rPr lang="en-CA" sz="18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Registration Coordinator </a:t>
            </a:r>
            <a:r>
              <a:rPr lang="en-CA" sz="18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Registrar</a:t>
            </a: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and Hockey Operations Coordinator.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p:txBody>
      </p:sp>
      <p:sp>
        <p:nvSpPr>
          <p:cNvPr id="5" name="TextBox 4">
            <a:extLst>
              <a:ext uri="{FF2B5EF4-FFF2-40B4-BE49-F238E27FC236}">
                <a16:creationId xmlns:a16="http://schemas.microsoft.com/office/drawing/2014/main" id="{9C79728C-7877-B27B-ECA3-8A69BB23B5D6}"/>
              </a:ext>
            </a:extLst>
          </p:cNvPr>
          <p:cNvSpPr txBox="1"/>
          <p:nvPr/>
        </p:nvSpPr>
        <p:spPr>
          <a:xfrm>
            <a:off x="914400" y="3804965"/>
            <a:ext cx="6096000" cy="354200"/>
          </a:xfrm>
          <a:prstGeom prst="rect">
            <a:avLst/>
          </a:prstGeom>
          <a:noFill/>
        </p:spPr>
        <p:txBody>
          <a:bodyPr wrap="square">
            <a:spAutoFit/>
          </a:bodyPr>
          <a:lstStyle/>
          <a:p>
            <a:pPr marR="186055" fontAlgn="base">
              <a:lnSpc>
                <a:spcPct val="103000"/>
              </a:lnSpc>
              <a:spcAft>
                <a:spcPts val="110"/>
              </a:spcAft>
              <a:buClr>
                <a:srgbClr val="000000"/>
              </a:buClr>
              <a:buSzPts val="1000"/>
            </a:pPr>
            <a:r>
              <a:rPr lang="en-US" sz="1800" spc="-40" dirty="0">
                <a:highlight>
                  <a:srgbClr val="FFFF00"/>
                </a:highlight>
                <a:latin typeface="Verdana" panose="020B0604030504040204" pitchFamily="34" charset="0"/>
                <a:ea typeface="Verdana" panose="020B0604030504040204" pitchFamily="34" charset="0"/>
                <a:cs typeface="Verdana" panose="020B0604030504040204" pitchFamily="34" charset="0"/>
              </a:rPr>
              <a:t>All in favor? Opposed?</a:t>
            </a:r>
            <a:endParaRPr lang="fr-CA" sz="1800" spc="-40" dirty="0">
              <a:highlight>
                <a:srgbClr val="FFFF00"/>
              </a:highligh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183605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15F1215-5F7F-BB9A-F496-87B788F63E7E}"/>
              </a:ext>
            </a:extLst>
          </p:cNvPr>
          <p:cNvSpPr txBox="1"/>
          <p:nvPr/>
        </p:nvSpPr>
        <p:spPr>
          <a:xfrm>
            <a:off x="462116" y="845574"/>
            <a:ext cx="11267768" cy="4611775"/>
          </a:xfrm>
          <a:prstGeom prst="rect">
            <a:avLst/>
          </a:prstGeom>
          <a:noFill/>
        </p:spPr>
        <p:txBody>
          <a:bodyPr wrap="square">
            <a:spAutoFit/>
          </a:bodyPr>
          <a:lstStyle/>
          <a:p>
            <a:pPr marL="149225" indent="-6350">
              <a:lnSpc>
                <a:spcPct val="107000"/>
              </a:lnSpc>
              <a:spcAft>
                <a:spcPts val="15"/>
              </a:spcAft>
              <a:buNone/>
            </a:pPr>
            <a:r>
              <a:rPr lang="en-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ARTICLE X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29845" marR="7620" indent="-6350" algn="ctr">
              <a:lnSpc>
                <a:spcPct val="107000"/>
              </a:lnSpc>
              <a:buNone/>
            </a:pPr>
            <a:r>
              <a:rPr lang="en-CA" sz="1400" b="1" u="sng"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FINANCIAL RESPONSIBILITY</a:t>
            </a:r>
            <a:r>
              <a:rPr lang="en-CA" sz="1400" b="1"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endParaRPr lang="fr-CA" sz="1400" b="1" u="sng"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68580">
              <a:lnSpc>
                <a:spcPct val="107000"/>
              </a:lnSpc>
              <a:spcAft>
                <a:spcPts val="1035"/>
              </a:spcAft>
              <a:buNone/>
            </a:pPr>
            <a:r>
              <a:rPr lang="en-CA" sz="6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222885" marR="186055" indent="35560">
              <a:lnSpc>
                <a:spcPct val="103000"/>
              </a:lnSpc>
              <a:spcAft>
                <a:spcPts val="110"/>
              </a:spcAft>
              <a:buNone/>
            </a:pPr>
            <a:r>
              <a:rPr lang="en-CA" sz="1400"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i</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t>
            </a:r>
            <a:r>
              <a:rPr lang="en-CA" sz="1400" kern="100" dirty="0">
                <a:solidFill>
                  <a:srgbClr val="000000"/>
                </a:solidFill>
                <a:effectLst/>
                <a:latin typeface="Arial" panose="020B0604020202020204" pitchFamily="34" charset="0"/>
                <a:ea typeface="Arial" panose="020B0604020202020204" pitchFamily="34" charset="0"/>
                <a:cs typeface="Verdana" panose="020B0604030504040204" pitchFamily="34" charset="0"/>
              </a:rPr>
              <a:t> 	</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The Treasurer in conjunction with the executive will prepare and present a yearly operating budget for the Fiscal Period from </a:t>
            </a:r>
            <a:r>
              <a:rPr lang="en-CA" sz="1400" kern="100" dirty="0">
                <a:solidFill>
                  <a:schemeClr val="accent4"/>
                </a:solidFill>
                <a:effectLst/>
                <a:latin typeface="Verdana" panose="020B0604030504040204" pitchFamily="34" charset="0"/>
                <a:ea typeface="Verdana" panose="020B0604030504040204" pitchFamily="34" charset="0"/>
                <a:cs typeface="Verdana" panose="020B0604030504040204" pitchFamily="34" charset="0"/>
              </a:rPr>
              <a:t>(May 1</a:t>
            </a:r>
            <a:r>
              <a:rPr lang="en-CA" sz="1400" kern="100" baseline="30000" dirty="0">
                <a:solidFill>
                  <a:schemeClr val="accent4"/>
                </a:solidFill>
                <a:effectLst/>
                <a:latin typeface="Verdana" panose="020B0604030504040204" pitchFamily="34" charset="0"/>
                <a:ea typeface="Verdana" panose="020B0604030504040204" pitchFamily="34" charset="0"/>
                <a:cs typeface="Verdana" panose="020B0604030504040204" pitchFamily="34" charset="0"/>
              </a:rPr>
              <a:t>st</a:t>
            </a:r>
            <a:r>
              <a:rPr lang="en-CA" sz="1400" kern="100" dirty="0">
                <a:solidFill>
                  <a:schemeClr val="accent4"/>
                </a:solidFill>
                <a:effectLst/>
                <a:latin typeface="Verdana" panose="020B0604030504040204" pitchFamily="34" charset="0"/>
                <a:ea typeface="Verdana" panose="020B0604030504040204" pitchFamily="34" charset="0"/>
                <a:cs typeface="Verdana" panose="020B0604030504040204" pitchFamily="34" charset="0"/>
              </a:rPr>
              <a:t>) </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June 1, </a:t>
            </a:r>
            <a:r>
              <a:rPr lang="en-CA" sz="1400"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xxxx</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to </a:t>
            </a:r>
            <a:r>
              <a:rPr lang="en-CA" sz="1400" kern="100" dirty="0">
                <a:solidFill>
                  <a:schemeClr val="accent4"/>
                </a:solidFill>
                <a:effectLst/>
                <a:latin typeface="Verdana" panose="020B0604030504040204" pitchFamily="34" charset="0"/>
                <a:ea typeface="Verdana" panose="020B0604030504040204" pitchFamily="34" charset="0"/>
                <a:cs typeface="Verdana" panose="020B0604030504040204" pitchFamily="34" charset="0"/>
              </a:rPr>
              <a:t>(April 30</a:t>
            </a:r>
            <a:r>
              <a:rPr lang="en-CA" sz="1400" kern="100" baseline="30000" dirty="0">
                <a:solidFill>
                  <a:schemeClr val="accent4"/>
                </a:solidFill>
                <a:effectLst/>
                <a:latin typeface="Verdana" panose="020B0604030504040204" pitchFamily="34" charset="0"/>
                <a:ea typeface="Verdana" panose="020B0604030504040204" pitchFamily="34" charset="0"/>
                <a:cs typeface="Verdana" panose="020B0604030504040204" pitchFamily="34" charset="0"/>
              </a:rPr>
              <a:t>th</a:t>
            </a:r>
            <a:r>
              <a:rPr lang="en-CA" sz="1400" kern="100" dirty="0">
                <a:solidFill>
                  <a:schemeClr val="accent4"/>
                </a:solidFill>
                <a:effectLst/>
                <a:latin typeface="Verdana" panose="020B0604030504040204" pitchFamily="34" charset="0"/>
                <a:ea typeface="Verdana" panose="020B0604030504040204" pitchFamily="34" charset="0"/>
                <a:cs typeface="Verdana" panose="020B0604030504040204" pitchFamily="34" charset="0"/>
              </a:rPr>
              <a:t>) </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May 31</a:t>
            </a:r>
            <a:r>
              <a:rPr lang="en-CA" sz="1400" kern="100" baseline="300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st </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en-CA" sz="1400"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xxxx</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that must be approved by the executive and reflected in the minutes. </a:t>
            </a:r>
            <a:r>
              <a:rPr lang="en-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ii.</a:t>
            </a:r>
            <a:r>
              <a:rPr lang="en-CA" sz="1400" b="1" kern="100" dirty="0">
                <a:solidFill>
                  <a:srgbClr val="000000"/>
                </a:solidFill>
                <a:effectLst/>
                <a:latin typeface="Arial" panose="020B0604020202020204" pitchFamily="34" charset="0"/>
                <a:ea typeface="Arial" panose="020B0604020202020204" pitchFamily="34" charset="0"/>
                <a:cs typeface="Verdana" panose="020B0604030504040204" pitchFamily="34" charset="0"/>
              </a:rPr>
              <a:t> 	</a:t>
            </a:r>
            <a:r>
              <a:rPr lang="en-CA" sz="1400" b="1" kern="10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HPIHA</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en-CA" sz="1400" strike="sngStrike"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HDSHA </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funds shall be used for the purpose of providing Sledge Hockey to registrants and meeting the mandate described in </a:t>
            </a:r>
            <a:r>
              <a:rPr lang="en-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ARTICLE II and ARTICLE V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342900" marR="220980" lvl="0" indent="-342900" fontAlgn="base">
              <a:lnSpc>
                <a:spcPct val="103000"/>
              </a:lnSpc>
              <a:spcAft>
                <a:spcPts val="110"/>
              </a:spcAft>
              <a:buClr>
                <a:srgbClr val="000000"/>
              </a:buClr>
              <a:buSzPts val="1000"/>
              <a:buFont typeface="+mj-lt"/>
              <a:buAutoNum type="romanLcPeriod" startAt="3"/>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 financial statement,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including an original bank statement,</a:t>
            </a:r>
            <a:r>
              <a:rPr lang="en-CA" sz="1400"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must be presented at each executive meeting providing updates on debits/credits for the period.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220980" lvl="0" indent="-342900" fontAlgn="base">
              <a:lnSpc>
                <a:spcPct val="103000"/>
              </a:lnSpc>
              <a:spcAft>
                <a:spcPts val="110"/>
              </a:spcAft>
              <a:buClr>
                <a:srgbClr val="000000"/>
              </a:buClr>
              <a:buSzPts val="1000"/>
              <a:buFont typeface="+mj-lt"/>
              <a:buAutoNum type="romanLcPeriod" startAt="3"/>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Signing authority for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accounts shall be the President, Vice President, Treasurer. At least two signatures must be present on all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 </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cheques issued.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220980" lvl="0" indent="-342900" fontAlgn="base">
              <a:lnSpc>
                <a:spcPct val="103000"/>
              </a:lnSpc>
              <a:spcAft>
                <a:spcPts val="110"/>
              </a:spcAft>
              <a:buClr>
                <a:srgbClr val="000000"/>
              </a:buClr>
              <a:buSzPts val="1000"/>
              <a:buFont typeface="+mj-lt"/>
              <a:buAutoNum type="romanLcPeriod" startAt="3"/>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All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 </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accounts shall be held in a recognized financial institution in the Province of Ontario.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220980" lvl="0" indent="-342900" fontAlgn="base">
              <a:lnSpc>
                <a:spcPct val="103000"/>
              </a:lnSpc>
              <a:spcAft>
                <a:spcPts val="110"/>
              </a:spcAft>
              <a:buClr>
                <a:srgbClr val="000000"/>
              </a:buClr>
              <a:buSzPts val="1000"/>
              <a:buFont typeface="+mj-lt"/>
              <a:buAutoNum type="romanLcPeriod" startAt="3"/>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The executive can designate funds to be held in bonds or GIC’s that do not threaten capital and that have been approved by the executive. vii.</a:t>
            </a:r>
            <a:r>
              <a:rPr lang="en-CA" sz="1400"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Verdana" panose="020B0604030504040204" pitchFamily="34" charset="0"/>
              </a:rPr>
              <a:t> 	</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The</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can maintain a positive bank account balance equal to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two years’</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one-year</a:t>
            </a:r>
            <a:r>
              <a:rPr lang="en-CA" sz="1400"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operating expenses based on the previous years’ budget to cover shortfalls and exceptional circumstances regarding operations.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startAt="8"/>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Upon application and approval by the Executive, the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may support financially challenged individuals who have exhausted previous funding alternatives.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startAt="8"/>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Should the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 </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cease operations and fold as an association, excess funds shall be distributed firstly to outstanding Invoices and obligations and secondly to a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charitable</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association supporting disabled sports.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p:txBody>
      </p:sp>
      <p:sp>
        <p:nvSpPr>
          <p:cNvPr id="4" name="TextBox 3">
            <a:extLst>
              <a:ext uri="{FF2B5EF4-FFF2-40B4-BE49-F238E27FC236}">
                <a16:creationId xmlns:a16="http://schemas.microsoft.com/office/drawing/2014/main" id="{2FBCF09C-42AE-97DB-BBCC-8A2CC77506CE}"/>
              </a:ext>
            </a:extLst>
          </p:cNvPr>
          <p:cNvSpPr txBox="1"/>
          <p:nvPr/>
        </p:nvSpPr>
        <p:spPr>
          <a:xfrm>
            <a:off x="648929" y="5658226"/>
            <a:ext cx="6096000" cy="354200"/>
          </a:xfrm>
          <a:prstGeom prst="rect">
            <a:avLst/>
          </a:prstGeom>
          <a:noFill/>
        </p:spPr>
        <p:txBody>
          <a:bodyPr wrap="square">
            <a:spAutoFit/>
          </a:bodyPr>
          <a:lstStyle/>
          <a:p>
            <a:pPr marR="186055" fontAlgn="base">
              <a:lnSpc>
                <a:spcPct val="103000"/>
              </a:lnSpc>
              <a:spcAft>
                <a:spcPts val="110"/>
              </a:spcAft>
              <a:buClr>
                <a:srgbClr val="000000"/>
              </a:buClr>
              <a:buSzPts val="1000"/>
            </a:pPr>
            <a:r>
              <a:rPr lang="en-US" sz="1800" spc="-40" dirty="0">
                <a:highlight>
                  <a:srgbClr val="FFFF00"/>
                </a:highlight>
                <a:latin typeface="Verdana" panose="020B0604030504040204" pitchFamily="34" charset="0"/>
                <a:ea typeface="Verdana" panose="020B0604030504040204" pitchFamily="34" charset="0"/>
                <a:cs typeface="Verdana" panose="020B0604030504040204" pitchFamily="34" charset="0"/>
              </a:rPr>
              <a:t>All in favor? Opposed?</a:t>
            </a:r>
            <a:endParaRPr lang="fr-CA" sz="1800" spc="-40" dirty="0">
              <a:highlight>
                <a:srgbClr val="FFFF00"/>
              </a:highligh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055928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D107F71-5D92-A17E-7022-D4203FB8298B}"/>
              </a:ext>
            </a:extLst>
          </p:cNvPr>
          <p:cNvSpPr txBox="1"/>
          <p:nvPr/>
        </p:nvSpPr>
        <p:spPr>
          <a:xfrm>
            <a:off x="589936" y="1008490"/>
            <a:ext cx="10844980" cy="2957348"/>
          </a:xfrm>
          <a:prstGeom prst="rect">
            <a:avLst/>
          </a:prstGeom>
          <a:noFill/>
        </p:spPr>
        <p:txBody>
          <a:bodyPr wrap="square">
            <a:spAutoFit/>
          </a:bodyPr>
          <a:lstStyle/>
          <a:p>
            <a:pPr marL="149225" indent="-6350">
              <a:lnSpc>
                <a:spcPct val="107000"/>
              </a:lnSpc>
              <a:spcAft>
                <a:spcPts val="15"/>
              </a:spcAft>
              <a:buNone/>
            </a:pPr>
            <a:r>
              <a:rPr lang="fr-CA" sz="18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ARTICLE XI </a:t>
            </a:r>
            <a:endPar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29845" marR="6350" indent="-6350" algn="ctr">
              <a:lnSpc>
                <a:spcPct val="107000"/>
              </a:lnSpc>
              <a:buNone/>
            </a:pPr>
            <a:r>
              <a:rPr lang="fr-CA" sz="1800" b="1" u="sng"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SOURCE OF FUNDS</a:t>
            </a:r>
            <a:r>
              <a:rPr lang="fr-CA" sz="1800" b="1"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endParaRPr lang="fr-CA" sz="1800" b="1" u="sng"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68580">
              <a:lnSpc>
                <a:spcPct val="107000"/>
              </a:lnSpc>
              <a:spcAft>
                <a:spcPts val="980"/>
              </a:spcAft>
              <a:buNone/>
            </a:pPr>
            <a:r>
              <a:rPr lang="fr-CA" sz="8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The principal source of funds for the </a:t>
            </a:r>
            <a:r>
              <a:rPr lang="en-CA" sz="18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8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will be registration fees charge to participants.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Registration fees can be increased annually but not exceeding 5% each year.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Fundraising, Grants, Corporate and all other donations will be accepted and directed first as wished by donor, then to operations as deemed necessary by executive.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Fees may be charged for tournaments at the discretion of the </a:t>
            </a:r>
            <a:r>
              <a:rPr lang="en-CA" sz="18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8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executive.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p:txBody>
      </p:sp>
      <p:sp>
        <p:nvSpPr>
          <p:cNvPr id="4" name="TextBox 3">
            <a:extLst>
              <a:ext uri="{FF2B5EF4-FFF2-40B4-BE49-F238E27FC236}">
                <a16:creationId xmlns:a16="http://schemas.microsoft.com/office/drawing/2014/main" id="{D8EA4661-87A1-B414-49D3-1D45B87FFFCF}"/>
              </a:ext>
            </a:extLst>
          </p:cNvPr>
          <p:cNvSpPr txBox="1"/>
          <p:nvPr/>
        </p:nvSpPr>
        <p:spPr>
          <a:xfrm>
            <a:off x="934064" y="4075233"/>
            <a:ext cx="6096000" cy="354200"/>
          </a:xfrm>
          <a:prstGeom prst="rect">
            <a:avLst/>
          </a:prstGeom>
          <a:noFill/>
        </p:spPr>
        <p:txBody>
          <a:bodyPr wrap="square">
            <a:spAutoFit/>
          </a:bodyPr>
          <a:lstStyle/>
          <a:p>
            <a:pPr marR="186055" fontAlgn="base">
              <a:lnSpc>
                <a:spcPct val="103000"/>
              </a:lnSpc>
              <a:spcAft>
                <a:spcPts val="110"/>
              </a:spcAft>
              <a:buClr>
                <a:srgbClr val="000000"/>
              </a:buClr>
              <a:buSzPts val="1000"/>
            </a:pPr>
            <a:r>
              <a:rPr lang="en-US" sz="1800" spc="-40" dirty="0">
                <a:highlight>
                  <a:srgbClr val="FFFF00"/>
                </a:highlight>
                <a:latin typeface="Verdana" panose="020B0604030504040204" pitchFamily="34" charset="0"/>
                <a:ea typeface="Verdana" panose="020B0604030504040204" pitchFamily="34" charset="0"/>
                <a:cs typeface="Verdana" panose="020B0604030504040204" pitchFamily="34" charset="0"/>
              </a:rPr>
              <a:t>All in favor? Opposed?</a:t>
            </a:r>
            <a:endParaRPr lang="fr-CA" sz="1800" spc="-40" dirty="0">
              <a:highlight>
                <a:srgbClr val="FFFF00"/>
              </a:highligh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1394588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699F209-5BF7-935E-466B-A7D3C17538B8}"/>
              </a:ext>
            </a:extLst>
          </p:cNvPr>
          <p:cNvSpPr txBox="1"/>
          <p:nvPr/>
        </p:nvSpPr>
        <p:spPr>
          <a:xfrm>
            <a:off x="629265" y="947230"/>
            <a:ext cx="10058400" cy="2481770"/>
          </a:xfrm>
          <a:prstGeom prst="rect">
            <a:avLst/>
          </a:prstGeom>
          <a:noFill/>
        </p:spPr>
        <p:txBody>
          <a:bodyPr wrap="square">
            <a:spAutoFit/>
          </a:bodyPr>
          <a:lstStyle/>
          <a:p>
            <a:pPr marL="149225" indent="-6350">
              <a:lnSpc>
                <a:spcPct val="107000"/>
              </a:lnSpc>
              <a:spcAft>
                <a:spcPts val="15"/>
              </a:spcAft>
              <a:buNone/>
            </a:pPr>
            <a:r>
              <a:rPr lang="en-CA" sz="18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ARTICLE XII </a:t>
            </a:r>
            <a:endPar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29845" marR="6985" indent="-6350" algn="ctr">
              <a:lnSpc>
                <a:spcPct val="107000"/>
              </a:lnSpc>
              <a:buNone/>
            </a:pPr>
            <a:r>
              <a:rPr lang="en-CA" sz="1800" b="1" u="sng"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FISCAL PERIOD</a:t>
            </a:r>
            <a:r>
              <a:rPr lang="en-CA" sz="1800" b="1"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endParaRPr lang="fr-CA" sz="1800" b="1" u="sng"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68580">
              <a:lnSpc>
                <a:spcPct val="107000"/>
              </a:lnSpc>
              <a:spcAft>
                <a:spcPts val="1005"/>
              </a:spcAft>
              <a:buNone/>
            </a:pPr>
            <a:r>
              <a:rPr lang="en-CA" sz="8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68580">
              <a:lnSpc>
                <a:spcPct val="103000"/>
              </a:lnSpc>
              <a:spcAft>
                <a:spcPts val="110"/>
              </a:spcAft>
              <a:buNone/>
              <a:tabLst>
                <a:tab pos="336550" algn="ctr"/>
                <a:tab pos="3084830" algn="ctr"/>
              </a:tabLst>
            </a:pPr>
            <a:r>
              <a:rPr lang="en-CA" sz="2400" kern="100" dirty="0">
                <a:solidFill>
                  <a:srgbClr val="000000"/>
                </a:solidFill>
                <a:effectLst/>
                <a:latin typeface="Calibri" panose="020F0502020204030204" pitchFamily="34" charset="0"/>
                <a:ea typeface="Calibri" panose="020F0502020204030204" pitchFamily="34" charset="0"/>
                <a:cs typeface="Verdana" panose="020B0604030504040204" pitchFamily="34" charset="0"/>
              </a:rPr>
              <a:t>	</a:t>
            </a:r>
            <a:r>
              <a:rPr lang="en-CA" sz="1800"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i</a:t>
            </a:r>
            <a:r>
              <a:rPr lang="en-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t>
            </a:r>
            <a:r>
              <a:rPr lang="en-CA" sz="1800" kern="100" dirty="0">
                <a:solidFill>
                  <a:srgbClr val="000000"/>
                </a:solidFill>
                <a:effectLst/>
                <a:latin typeface="Arial" panose="020B0604020202020204" pitchFamily="34" charset="0"/>
                <a:ea typeface="Arial" panose="020B0604020202020204" pitchFamily="34" charset="0"/>
                <a:cs typeface="Verdana" panose="020B0604030504040204" pitchFamily="34" charset="0"/>
              </a:rPr>
              <a:t> 	</a:t>
            </a:r>
            <a:r>
              <a:rPr lang="en-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The fiscal period of the </a:t>
            </a:r>
            <a:r>
              <a:rPr lang="en-CA" sz="1800" b="1" kern="10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HPIHA</a:t>
            </a:r>
            <a:r>
              <a:rPr lang="en-CA" sz="1800" strike="sngStrike"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HDSHA</a:t>
            </a:r>
            <a:r>
              <a:rPr lang="en-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will be from </a:t>
            </a:r>
            <a:r>
              <a:rPr lang="en-CA" sz="1800" kern="10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May </a:t>
            </a:r>
            <a:r>
              <a:rPr lang="en-CA" sz="1800" strike="sngStrike"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June</a:t>
            </a:r>
            <a:r>
              <a:rPr lang="en-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1, </a:t>
            </a:r>
            <a:r>
              <a:rPr lang="en-CA" sz="1800"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xxxx</a:t>
            </a:r>
            <a:r>
              <a:rPr lang="en-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to </a:t>
            </a:r>
            <a:r>
              <a:rPr lang="en-CA" sz="1800" kern="10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April </a:t>
            </a:r>
            <a:endPar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222885" marR="370840" indent="346710">
              <a:lnSpc>
                <a:spcPct val="103000"/>
              </a:lnSpc>
              <a:spcAft>
                <a:spcPts val="110"/>
              </a:spcAft>
            </a:pPr>
            <a:r>
              <a:rPr lang="en-CA" sz="1800" kern="10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30t</a:t>
            </a:r>
            <a:r>
              <a:rPr lang="en-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h </a:t>
            </a:r>
            <a:r>
              <a:rPr lang="en-CA" sz="1800" strike="sngStrike"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May</a:t>
            </a:r>
            <a:r>
              <a:rPr lang="en-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en-CA" sz="1800" strike="sngStrike"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31</a:t>
            </a:r>
            <a:r>
              <a:rPr lang="en-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en-CA" sz="1800"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xxxx</a:t>
            </a:r>
            <a:r>
              <a:rPr lang="en-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p>
            <a:pPr marL="222885" marR="370840" indent="346710">
              <a:lnSpc>
                <a:spcPct val="103000"/>
              </a:lnSpc>
              <a:spcAft>
                <a:spcPts val="110"/>
              </a:spcAft>
            </a:pPr>
            <a:endParaRPr lang="en-CA" kern="100"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pPr marL="222885" marR="370840" indent="346710">
              <a:lnSpc>
                <a:spcPct val="103000"/>
              </a:lnSpc>
              <a:spcAft>
                <a:spcPts val="110"/>
              </a:spcAft>
            </a:pPr>
            <a:r>
              <a:rPr lang="en-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ii.</a:t>
            </a:r>
            <a:r>
              <a:rPr lang="en-CA" sz="1800" kern="100" dirty="0">
                <a:solidFill>
                  <a:srgbClr val="000000"/>
                </a:solidFill>
                <a:effectLst/>
                <a:latin typeface="Arial" panose="020B0604020202020204" pitchFamily="34" charset="0"/>
                <a:ea typeface="Arial" panose="020B0604020202020204" pitchFamily="34" charset="0"/>
                <a:cs typeface="Verdana" panose="020B0604030504040204" pitchFamily="34" charset="0"/>
              </a:rPr>
              <a:t> </a:t>
            </a:r>
            <a:r>
              <a:rPr lang="en-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All financial activity for the period shall be presented in a year-end account statement prepared by the treasurer. </a:t>
            </a:r>
            <a:endPar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4" name="TextBox 3">
            <a:extLst>
              <a:ext uri="{FF2B5EF4-FFF2-40B4-BE49-F238E27FC236}">
                <a16:creationId xmlns:a16="http://schemas.microsoft.com/office/drawing/2014/main" id="{B102A602-01B2-B6E0-6BE7-9139AE6B5D57}"/>
              </a:ext>
            </a:extLst>
          </p:cNvPr>
          <p:cNvSpPr txBox="1"/>
          <p:nvPr/>
        </p:nvSpPr>
        <p:spPr>
          <a:xfrm>
            <a:off x="1071716" y="4920807"/>
            <a:ext cx="6096000" cy="354200"/>
          </a:xfrm>
          <a:prstGeom prst="rect">
            <a:avLst/>
          </a:prstGeom>
          <a:noFill/>
        </p:spPr>
        <p:txBody>
          <a:bodyPr wrap="square">
            <a:spAutoFit/>
          </a:bodyPr>
          <a:lstStyle/>
          <a:p>
            <a:pPr marR="186055" fontAlgn="base">
              <a:lnSpc>
                <a:spcPct val="103000"/>
              </a:lnSpc>
              <a:spcAft>
                <a:spcPts val="110"/>
              </a:spcAft>
              <a:buClr>
                <a:srgbClr val="000000"/>
              </a:buClr>
              <a:buSzPts val="1000"/>
            </a:pPr>
            <a:r>
              <a:rPr lang="en-US" sz="1800" spc="-40" dirty="0">
                <a:highlight>
                  <a:srgbClr val="FFFF00"/>
                </a:highlight>
                <a:latin typeface="Verdana" panose="020B0604030504040204" pitchFamily="34" charset="0"/>
                <a:ea typeface="Verdana" panose="020B0604030504040204" pitchFamily="34" charset="0"/>
                <a:cs typeface="Verdana" panose="020B0604030504040204" pitchFamily="34" charset="0"/>
              </a:rPr>
              <a:t>All in favor? Opposed?</a:t>
            </a:r>
            <a:endParaRPr lang="fr-CA" sz="1800" spc="-40" dirty="0">
              <a:highlight>
                <a:srgbClr val="FFFF00"/>
              </a:highligh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770430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43F066-C947-A843-EE06-1B321771797D}"/>
              </a:ext>
            </a:extLst>
          </p:cNvPr>
          <p:cNvSpPr txBox="1"/>
          <p:nvPr/>
        </p:nvSpPr>
        <p:spPr>
          <a:xfrm>
            <a:off x="629265" y="707922"/>
            <a:ext cx="11002295" cy="3981603"/>
          </a:xfrm>
          <a:prstGeom prst="rect">
            <a:avLst/>
          </a:prstGeom>
          <a:noFill/>
        </p:spPr>
        <p:txBody>
          <a:bodyPr wrap="square">
            <a:spAutoFit/>
          </a:bodyPr>
          <a:lstStyle/>
          <a:p>
            <a:pPr marL="149225" indent="-6350">
              <a:lnSpc>
                <a:spcPct val="107000"/>
              </a:lnSpc>
              <a:spcAft>
                <a:spcPts val="15"/>
              </a:spcAft>
              <a:buNone/>
            </a:pPr>
            <a:r>
              <a:rPr lang="en-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ARTICLE XIII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29845" marR="6350" indent="-6350" algn="ctr">
              <a:lnSpc>
                <a:spcPct val="107000"/>
              </a:lnSpc>
              <a:buNone/>
            </a:pPr>
            <a:r>
              <a:rPr lang="en-CA" sz="1400" b="1" u="sng"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EXECUTIVE MEETINGS</a:t>
            </a:r>
            <a:r>
              <a:rPr lang="en-CA" sz="1400" b="1"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endParaRPr lang="fr-CA" sz="1400" b="1" u="sng"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68580">
              <a:lnSpc>
                <a:spcPct val="107000"/>
              </a:lnSpc>
              <a:spcAft>
                <a:spcPts val="100"/>
              </a:spcAft>
              <a:buNone/>
            </a:pPr>
            <a:r>
              <a:rPr lang="en-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622935" marR="186055" indent="-400050">
              <a:lnSpc>
                <a:spcPct val="103000"/>
              </a:lnSpc>
              <a:spcAft>
                <a:spcPts val="110"/>
              </a:spcAft>
              <a:buAutoNum type="romanLcPeriod"/>
            </a:pP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Executive Meetings should be held once per month or at the discretion of the executive Committee. ii.</a:t>
            </a:r>
            <a:r>
              <a:rPr lang="en-CA" sz="1400" kern="100" dirty="0">
                <a:solidFill>
                  <a:srgbClr val="000000"/>
                </a:solidFill>
                <a:effectLst/>
                <a:latin typeface="Arial" panose="020B0604020202020204" pitchFamily="34" charset="0"/>
                <a:ea typeface="Arial" panose="020B0604020202020204" pitchFamily="34" charset="0"/>
                <a:cs typeface="Verdana" panose="020B0604030504040204" pitchFamily="34" charset="0"/>
              </a:rPr>
              <a:t> 	</a:t>
            </a:r>
          </a:p>
          <a:p>
            <a:pPr marL="622935" marR="186055" indent="-400050">
              <a:lnSpc>
                <a:spcPct val="103000"/>
              </a:lnSpc>
              <a:spcAft>
                <a:spcPts val="110"/>
              </a:spcAft>
              <a:buAutoNum type="romanLcPeriod"/>
            </a:pPr>
            <a:r>
              <a:rPr lang="fr-CA" sz="1400"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Each</a:t>
            </a:r>
            <a:r>
              <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fr-CA" sz="1400"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Executive</a:t>
            </a:r>
            <a:r>
              <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fr-CA" sz="1400"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Member</a:t>
            </a:r>
            <a:r>
              <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fr-CA" sz="1400"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will</a:t>
            </a:r>
            <a:r>
              <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have a single vote. </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The president will only vote in the event of a tie.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622935" marR="64135" indent="-400050">
              <a:lnSpc>
                <a:spcPct val="103000"/>
              </a:lnSpc>
              <a:spcAft>
                <a:spcPts val="110"/>
              </a:spcAft>
              <a:buAutoNum type="romanLcPeriod" startAt="3"/>
            </a:pP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Each executive member must vote unless there is a conflict of interest. </a:t>
            </a:r>
          </a:p>
          <a:p>
            <a:pPr marL="222885" marR="64135">
              <a:lnSpc>
                <a:spcPct val="103000"/>
              </a:lnSpc>
              <a:spcAft>
                <a:spcPts val="110"/>
              </a:spcAft>
            </a:pP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iv.</a:t>
            </a:r>
            <a:r>
              <a:rPr lang="en-CA" sz="1400" kern="100" dirty="0">
                <a:solidFill>
                  <a:srgbClr val="000000"/>
                </a:solidFill>
                <a:effectLst/>
                <a:latin typeface="Arial" panose="020B0604020202020204" pitchFamily="34" charset="0"/>
                <a:ea typeface="Arial" panose="020B0604020202020204" pitchFamily="34" charset="0"/>
                <a:cs typeface="Verdana" panose="020B0604030504040204" pitchFamily="34" charset="0"/>
              </a:rPr>
              <a:t>    </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 Quorum is declared for executive meeting at</a:t>
            </a:r>
            <a:r>
              <a:rPr lang="en-CA" sz="1400" strike="sngStrike"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5</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en-CA" sz="1400" b="1" kern="10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4</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executive members present.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622935" marR="845820" indent="-400050">
              <a:lnSpc>
                <a:spcPct val="103000"/>
              </a:lnSpc>
              <a:spcAft>
                <a:spcPts val="110"/>
              </a:spcAft>
              <a:buAutoNum type="romanLcPeriod" startAt="5"/>
            </a:pP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Any motion voted on must be carried/denied by a majority vote. </a:t>
            </a:r>
          </a:p>
          <a:p>
            <a:pPr marL="622935" marR="845820" indent="-400050">
              <a:lnSpc>
                <a:spcPct val="103000"/>
              </a:lnSpc>
              <a:spcAft>
                <a:spcPts val="110"/>
              </a:spcAft>
              <a:buAutoNum type="romanLcPeriod" startAt="5"/>
            </a:pP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Decisions made by the executive shall be reflected in the minutes.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556260" marR="450215" indent="-400050">
              <a:lnSpc>
                <a:spcPct val="103000"/>
              </a:lnSpc>
              <a:spcAft>
                <a:spcPts val="110"/>
              </a:spcAft>
              <a:buAutoNum type="romanLcPeriod" startAt="7"/>
            </a:pP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Minutes from each meeting to be completed in a timely manner and distributed to the executive. </a:t>
            </a:r>
          </a:p>
          <a:p>
            <a:pPr marL="556260" marR="450215" indent="-400050">
              <a:lnSpc>
                <a:spcPct val="103000"/>
              </a:lnSpc>
              <a:spcAft>
                <a:spcPts val="110"/>
              </a:spcAft>
              <a:buAutoNum type="romanLcPeriod" startAt="7"/>
            </a:pP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Minutes from executive meetings are confidential and are only distributed to executive members.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342900" marR="306070" lvl="0" indent="-342900" fontAlgn="base">
              <a:lnSpc>
                <a:spcPct val="103000"/>
              </a:lnSpc>
              <a:spcAft>
                <a:spcPts val="110"/>
              </a:spcAft>
              <a:buClr>
                <a:srgbClr val="000000"/>
              </a:buClr>
              <a:buSzPts val="1000"/>
              <a:buFont typeface="+mj-lt"/>
              <a:buAutoNum type="romanLcPeriod" startAt="9"/>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Guests can request attendance and /or to be placed on the agenda at an executive meeting if request is provided in a timely manner. Guests may be asked to be excused by the executive for any part of the executive meeting.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306070" lvl="0" indent="-342900" fontAlgn="base">
              <a:lnSpc>
                <a:spcPct val="103000"/>
              </a:lnSpc>
              <a:spcAft>
                <a:spcPts val="20"/>
              </a:spcAft>
              <a:buClr>
                <a:srgbClr val="000000"/>
              </a:buClr>
              <a:buSzPts val="1000"/>
              <a:buFont typeface="+mj-lt"/>
              <a:buAutoNum type="romanLcPeriod" startAt="9"/>
            </a:pP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If a member misses 40% or more of the meetings within a year, they may be asked to relinquish their position on the executive.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68580">
              <a:lnSpc>
                <a:spcPct val="107000"/>
              </a:lnSpc>
              <a:spcAft>
                <a:spcPts val="110"/>
              </a:spcAft>
            </a:pP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4" name="TextBox 3">
            <a:extLst>
              <a:ext uri="{FF2B5EF4-FFF2-40B4-BE49-F238E27FC236}">
                <a16:creationId xmlns:a16="http://schemas.microsoft.com/office/drawing/2014/main" id="{5455400D-B8CF-7711-87A0-2462120D9151}"/>
              </a:ext>
            </a:extLst>
          </p:cNvPr>
          <p:cNvSpPr txBox="1"/>
          <p:nvPr/>
        </p:nvSpPr>
        <p:spPr>
          <a:xfrm>
            <a:off x="1071716" y="4920807"/>
            <a:ext cx="6096000" cy="354200"/>
          </a:xfrm>
          <a:prstGeom prst="rect">
            <a:avLst/>
          </a:prstGeom>
          <a:noFill/>
        </p:spPr>
        <p:txBody>
          <a:bodyPr wrap="square">
            <a:spAutoFit/>
          </a:bodyPr>
          <a:lstStyle/>
          <a:p>
            <a:pPr marR="186055" fontAlgn="base">
              <a:lnSpc>
                <a:spcPct val="103000"/>
              </a:lnSpc>
              <a:spcAft>
                <a:spcPts val="110"/>
              </a:spcAft>
              <a:buClr>
                <a:srgbClr val="000000"/>
              </a:buClr>
              <a:buSzPts val="1000"/>
            </a:pPr>
            <a:r>
              <a:rPr lang="en-US" sz="1800" spc="-40" dirty="0">
                <a:highlight>
                  <a:srgbClr val="FFFF00"/>
                </a:highlight>
                <a:latin typeface="Verdana" panose="020B0604030504040204" pitchFamily="34" charset="0"/>
                <a:ea typeface="Verdana" panose="020B0604030504040204" pitchFamily="34" charset="0"/>
                <a:cs typeface="Verdana" panose="020B0604030504040204" pitchFamily="34" charset="0"/>
              </a:rPr>
              <a:t>All in favor? Opposed?</a:t>
            </a:r>
            <a:endParaRPr lang="fr-CA" sz="1800" spc="-40" dirty="0">
              <a:highlight>
                <a:srgbClr val="FFFF00"/>
              </a:highligh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181388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7D0B22-19CD-A987-E6E3-D6EB4BDF0F3D}"/>
              </a:ext>
            </a:extLst>
          </p:cNvPr>
          <p:cNvSpPr txBox="1"/>
          <p:nvPr/>
        </p:nvSpPr>
        <p:spPr>
          <a:xfrm>
            <a:off x="757084" y="1755358"/>
            <a:ext cx="10579510" cy="2227533"/>
          </a:xfrm>
          <a:prstGeom prst="rect">
            <a:avLst/>
          </a:prstGeom>
          <a:noFill/>
        </p:spPr>
        <p:txBody>
          <a:bodyPr wrap="square">
            <a:spAutoFit/>
          </a:bodyPr>
          <a:lstStyle/>
          <a:p>
            <a:pPr marL="149225" indent="-6350">
              <a:lnSpc>
                <a:spcPct val="107000"/>
              </a:lnSpc>
              <a:spcAft>
                <a:spcPts val="15"/>
              </a:spcAft>
              <a:buNone/>
            </a:pPr>
            <a:r>
              <a:rPr lang="fr-CA" sz="18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ARTICLE XV </a:t>
            </a:r>
            <a:endPar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29845" marR="6350" indent="-6350" algn="ctr">
              <a:lnSpc>
                <a:spcPct val="107000"/>
              </a:lnSpc>
              <a:spcAft>
                <a:spcPts val="1025"/>
              </a:spcAft>
              <a:buNone/>
            </a:pPr>
            <a:r>
              <a:rPr lang="fr-CA" sz="1800" b="1" u="sng"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COMMITTEES</a:t>
            </a:r>
            <a:r>
              <a:rPr lang="fr-CA" sz="1800" b="1"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endParaRPr lang="fr-CA" sz="1800" b="1" u="sng"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58750" lvl="0" indent="-342900" fontAlgn="base">
              <a:lnSpc>
                <a:spcPct val="99000"/>
              </a:lnSpc>
              <a:spcAft>
                <a:spcPts val="170"/>
              </a:spcAft>
              <a:buClr>
                <a:srgbClr val="000000"/>
              </a:buClr>
              <a:buSzPts val="1000"/>
              <a:buFont typeface="+mj-lt"/>
              <a:buAutoNum type="romanLcPeriod"/>
            </a:pPr>
            <a:r>
              <a:rPr lang="en-CA" sz="1800" b="1" u="non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The executive may establish a committee for various purposes as deemed </a:t>
            </a:r>
            <a:r>
              <a:rPr lang="en-CA" sz="1800" b="1" u="none" kern="100" dirty="0" err="1">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necessary</a:t>
            </a:r>
            <a:r>
              <a:rPr lang="en-CA" sz="1800" u="non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t>
            </a:r>
            <a:r>
              <a:rPr lang="en-CA" sz="1800" u="none" strike="sngStrik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The</a:t>
            </a:r>
            <a:r>
              <a:rPr lang="en-CA" sz="18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standing committees of this club shall be appointed as necessary: </a:t>
            </a:r>
            <a:endParaRPr lang="fr-CA" sz="18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58750" lvl="0" indent="-342900" fontAlgn="base">
              <a:lnSpc>
                <a:spcPct val="104000"/>
              </a:lnSpc>
              <a:spcAft>
                <a:spcPts val="25"/>
              </a:spcAft>
              <a:buClr>
                <a:srgbClr val="000000"/>
              </a:buClr>
              <a:buSzPts val="1000"/>
              <a:buFont typeface="+mj-lt"/>
              <a:buAutoNum type="romanLcPeriod"/>
            </a:pPr>
            <a:r>
              <a:rPr lang="en-CA" sz="18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 permanent committee consisting of an executive member and 1(one) representative from each team shall be formed at the AGM for organization of the Year End Gala and the Annual Christmas Party </a:t>
            </a:r>
            <a:endParaRPr lang="fr-CA" sz="18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p:txBody>
      </p:sp>
      <p:sp>
        <p:nvSpPr>
          <p:cNvPr id="4" name="TextBox 3">
            <a:extLst>
              <a:ext uri="{FF2B5EF4-FFF2-40B4-BE49-F238E27FC236}">
                <a16:creationId xmlns:a16="http://schemas.microsoft.com/office/drawing/2014/main" id="{75CE4584-423D-2108-5FE3-DCFF9E1CA922}"/>
              </a:ext>
            </a:extLst>
          </p:cNvPr>
          <p:cNvSpPr txBox="1"/>
          <p:nvPr/>
        </p:nvSpPr>
        <p:spPr>
          <a:xfrm>
            <a:off x="1071716" y="4920807"/>
            <a:ext cx="6096000" cy="354200"/>
          </a:xfrm>
          <a:prstGeom prst="rect">
            <a:avLst/>
          </a:prstGeom>
          <a:noFill/>
        </p:spPr>
        <p:txBody>
          <a:bodyPr wrap="square">
            <a:spAutoFit/>
          </a:bodyPr>
          <a:lstStyle/>
          <a:p>
            <a:pPr marR="186055" fontAlgn="base">
              <a:lnSpc>
                <a:spcPct val="103000"/>
              </a:lnSpc>
              <a:spcAft>
                <a:spcPts val="110"/>
              </a:spcAft>
              <a:buClr>
                <a:srgbClr val="000000"/>
              </a:buClr>
              <a:buSzPts val="1000"/>
            </a:pPr>
            <a:r>
              <a:rPr lang="en-US" sz="1800" spc="-40" dirty="0">
                <a:highlight>
                  <a:srgbClr val="FFFF00"/>
                </a:highlight>
                <a:latin typeface="Verdana" panose="020B0604030504040204" pitchFamily="34" charset="0"/>
                <a:ea typeface="Verdana" panose="020B0604030504040204" pitchFamily="34" charset="0"/>
                <a:cs typeface="Verdana" panose="020B0604030504040204" pitchFamily="34" charset="0"/>
              </a:rPr>
              <a:t>All in favor? Opposed?</a:t>
            </a:r>
            <a:endParaRPr lang="fr-CA" sz="1800" spc="-40" dirty="0">
              <a:highlight>
                <a:srgbClr val="FFFF00"/>
              </a:highligh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33299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E5ED0E-57D5-0F17-B1DD-3F561871C95B}"/>
              </a:ext>
            </a:extLst>
          </p:cNvPr>
          <p:cNvSpPr txBox="1"/>
          <p:nvPr/>
        </p:nvSpPr>
        <p:spPr>
          <a:xfrm>
            <a:off x="442452" y="966499"/>
            <a:ext cx="10520516" cy="4731680"/>
          </a:xfrm>
          <a:prstGeom prst="rect">
            <a:avLst/>
          </a:prstGeom>
          <a:noFill/>
        </p:spPr>
        <p:txBody>
          <a:bodyPr wrap="square">
            <a:spAutoFit/>
          </a:bodyPr>
          <a:lstStyle/>
          <a:p>
            <a:pPr marL="149225" indent="-6350">
              <a:lnSpc>
                <a:spcPct val="107000"/>
              </a:lnSpc>
              <a:spcAft>
                <a:spcPts val="15"/>
              </a:spcAft>
              <a:buNone/>
            </a:pPr>
            <a:r>
              <a:rPr lang="en-CA" sz="18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ARTICLE XVI </a:t>
            </a:r>
            <a:endPar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29845" marR="2540" indent="-6350" algn="ctr">
              <a:lnSpc>
                <a:spcPct val="107000"/>
              </a:lnSpc>
              <a:buNone/>
            </a:pPr>
            <a:r>
              <a:rPr lang="en-CA" sz="1800" b="1" u="sng"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ADVISOR</a:t>
            </a:r>
            <a:r>
              <a:rPr lang="en-CA" sz="1800" b="1"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endParaRPr lang="fr-CA" sz="1800" b="1" u="sng"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68580">
              <a:lnSpc>
                <a:spcPct val="107000"/>
              </a:lnSpc>
              <a:spcAft>
                <a:spcPts val="850"/>
              </a:spcAft>
              <a:buNone/>
            </a:pPr>
            <a:r>
              <a:rPr lang="en-CA" sz="8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152400" marR="186055">
              <a:lnSpc>
                <a:spcPct val="103000"/>
              </a:lnSpc>
              <a:spcAft>
                <a:spcPts val="110"/>
              </a:spcAft>
              <a:buNone/>
            </a:pPr>
            <a:r>
              <a:rPr lang="en-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The executive may at times wish to invite an advisor or outside opinion to </a:t>
            </a:r>
            <a:r>
              <a:rPr lang="en-CA" sz="1800" b="1" kern="10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HPIHA</a:t>
            </a:r>
            <a:r>
              <a:rPr lang="en-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en-CA" sz="1800" strike="sngStrike"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HDSHA</a:t>
            </a:r>
            <a:r>
              <a:rPr lang="en-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business. </a:t>
            </a:r>
            <a:r>
              <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This </a:t>
            </a:r>
            <a:r>
              <a:rPr lang="fr-CA" sz="1800"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role</a:t>
            </a:r>
            <a:r>
              <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of the </a:t>
            </a:r>
            <a:r>
              <a:rPr lang="fr-CA" sz="1800"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adviser</a:t>
            </a:r>
            <a:r>
              <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fr-CA" sz="1800"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is</a:t>
            </a:r>
            <a:r>
              <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p>
            <a:pPr marL="68580">
              <a:lnSpc>
                <a:spcPct val="107000"/>
              </a:lnSpc>
              <a:spcAft>
                <a:spcPts val="100"/>
              </a:spcAft>
              <a:buNone/>
            </a:pPr>
            <a:r>
              <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p>
          <a:p>
            <a:pPr marL="342900" marR="186055" lvl="0" indent="-342900" fontAlgn="base">
              <a:lnSpc>
                <a:spcPct val="103000"/>
              </a:lnSpc>
              <a:spcAft>
                <a:spcPts val="110"/>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Serve as the official staff representative of the </a:t>
            </a:r>
            <a:r>
              <a:rPr lang="en-CA" sz="18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8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Work closely with the club to ensure a cooperative relationship between the advisor and the club membership.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Assist each officer of the club in understanding their duties.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Give particular attention to the financial activities of the group in order to prevent the incurring of organizational debts for succeeding members to pay.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Be familiar with the club’s financial process.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Ensure that all reasonable steps are taken to ensure the safety and welfare of club members.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Adhere to </a:t>
            </a:r>
            <a:r>
              <a:rPr lang="en-CA" sz="18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8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 </a:t>
            </a: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Governance and Constitution when conducting duties.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p:txBody>
      </p:sp>
      <p:sp>
        <p:nvSpPr>
          <p:cNvPr id="4" name="TextBox 3">
            <a:extLst>
              <a:ext uri="{FF2B5EF4-FFF2-40B4-BE49-F238E27FC236}">
                <a16:creationId xmlns:a16="http://schemas.microsoft.com/office/drawing/2014/main" id="{8650EDD5-9539-2CF3-A88A-F6E7570B4347}"/>
              </a:ext>
            </a:extLst>
          </p:cNvPr>
          <p:cNvSpPr txBox="1"/>
          <p:nvPr/>
        </p:nvSpPr>
        <p:spPr>
          <a:xfrm>
            <a:off x="766916" y="5714401"/>
            <a:ext cx="6096000" cy="354200"/>
          </a:xfrm>
          <a:prstGeom prst="rect">
            <a:avLst/>
          </a:prstGeom>
          <a:noFill/>
        </p:spPr>
        <p:txBody>
          <a:bodyPr wrap="square">
            <a:spAutoFit/>
          </a:bodyPr>
          <a:lstStyle/>
          <a:p>
            <a:pPr marR="186055" fontAlgn="base">
              <a:lnSpc>
                <a:spcPct val="103000"/>
              </a:lnSpc>
              <a:spcAft>
                <a:spcPts val="110"/>
              </a:spcAft>
              <a:buClr>
                <a:srgbClr val="000000"/>
              </a:buClr>
              <a:buSzPts val="1000"/>
            </a:pPr>
            <a:r>
              <a:rPr lang="en-US" sz="1800" spc="-40" dirty="0">
                <a:highlight>
                  <a:srgbClr val="FFFF00"/>
                </a:highlight>
                <a:latin typeface="Verdana" panose="020B0604030504040204" pitchFamily="34" charset="0"/>
                <a:ea typeface="Verdana" panose="020B0604030504040204" pitchFamily="34" charset="0"/>
                <a:cs typeface="Verdana" panose="020B0604030504040204" pitchFamily="34" charset="0"/>
              </a:rPr>
              <a:t>All in favor? Opposed?</a:t>
            </a:r>
            <a:endParaRPr lang="fr-CA" sz="1800" spc="-40" dirty="0">
              <a:highlight>
                <a:srgbClr val="FFFF00"/>
              </a:highligh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406927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B4B3B68-2626-C329-C728-DF88062C851F}"/>
              </a:ext>
            </a:extLst>
          </p:cNvPr>
          <p:cNvSpPr txBox="1"/>
          <p:nvPr/>
        </p:nvSpPr>
        <p:spPr>
          <a:xfrm>
            <a:off x="560439" y="867864"/>
            <a:ext cx="8357419" cy="3409138"/>
          </a:xfrm>
          <a:prstGeom prst="rect">
            <a:avLst/>
          </a:prstGeom>
          <a:noFill/>
        </p:spPr>
        <p:txBody>
          <a:bodyPr wrap="square">
            <a:spAutoFit/>
          </a:bodyPr>
          <a:lstStyle/>
          <a:p>
            <a:pPr marL="149225" indent="-6350">
              <a:lnSpc>
                <a:spcPct val="107000"/>
              </a:lnSpc>
              <a:spcAft>
                <a:spcPts val="15"/>
              </a:spcAft>
              <a:buNone/>
            </a:pPr>
            <a:r>
              <a:rPr lang="fr-CA" sz="18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ARTICLE XVII </a:t>
            </a:r>
            <a:endPar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29845" marR="9525" indent="-6350" algn="ctr">
              <a:lnSpc>
                <a:spcPct val="107000"/>
              </a:lnSpc>
              <a:spcAft>
                <a:spcPts val="995"/>
              </a:spcAft>
              <a:buNone/>
            </a:pPr>
            <a:r>
              <a:rPr lang="fr-CA" sz="1800" b="1" u="sng"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RESPONSIBILITIES </a:t>
            </a:r>
            <a:r>
              <a:rPr lang="fr-CA" sz="1800" b="1" u="sng"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t>
            </a:r>
            <a:r>
              <a:rPr lang="fr-CA" sz="1800" b="1" u="sng" kern="100" dirty="0" err="1">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Executive</a:t>
            </a:r>
            <a:r>
              <a:rPr lang="fr-CA" sz="1800" b="1" u="sng"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t>
            </a:r>
            <a:r>
              <a:rPr lang="fr-CA" sz="18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endParaRPr lang="fr-CA" sz="1800" b="1" u="sng"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568960" lvl="0" indent="-342900" fontAlgn="base">
              <a:lnSpc>
                <a:spcPct val="103000"/>
              </a:lnSpc>
              <a:spcAft>
                <a:spcPts val="110"/>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Accepts full financial responsibility for all activities that bear its name as an official sponsor.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568960" lvl="0" indent="-342900" fontAlgn="base">
              <a:lnSpc>
                <a:spcPct val="103000"/>
              </a:lnSpc>
              <a:spcAft>
                <a:spcPts val="110"/>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Adhere to OSHA regulations. </a:t>
            </a:r>
          </a:p>
          <a:p>
            <a:pPr marL="342900" marR="568960" lvl="0" indent="-342900" fontAlgn="base">
              <a:lnSpc>
                <a:spcPct val="103000"/>
              </a:lnSpc>
              <a:spcAft>
                <a:spcPts val="110"/>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Adhere to the Governance and Rules as set out in its constitution.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startAt="4"/>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Adhere to the rules and regulations as outlined as a member in OSHA except where those rules and regulations contravene its own Governance and Constitution.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startAt="4"/>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Be represented at all OSHA meetings.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p:txBody>
      </p:sp>
      <p:sp>
        <p:nvSpPr>
          <p:cNvPr id="4" name="TextBox 3">
            <a:extLst>
              <a:ext uri="{FF2B5EF4-FFF2-40B4-BE49-F238E27FC236}">
                <a16:creationId xmlns:a16="http://schemas.microsoft.com/office/drawing/2014/main" id="{0F463855-C9A4-A784-1842-0695632C2C0A}"/>
              </a:ext>
            </a:extLst>
          </p:cNvPr>
          <p:cNvSpPr txBox="1"/>
          <p:nvPr/>
        </p:nvSpPr>
        <p:spPr>
          <a:xfrm>
            <a:off x="766916" y="5714401"/>
            <a:ext cx="6096000" cy="354200"/>
          </a:xfrm>
          <a:prstGeom prst="rect">
            <a:avLst/>
          </a:prstGeom>
          <a:noFill/>
        </p:spPr>
        <p:txBody>
          <a:bodyPr wrap="square">
            <a:spAutoFit/>
          </a:bodyPr>
          <a:lstStyle/>
          <a:p>
            <a:pPr marR="186055" fontAlgn="base">
              <a:lnSpc>
                <a:spcPct val="103000"/>
              </a:lnSpc>
              <a:spcAft>
                <a:spcPts val="110"/>
              </a:spcAft>
              <a:buClr>
                <a:srgbClr val="000000"/>
              </a:buClr>
              <a:buSzPts val="1000"/>
            </a:pPr>
            <a:r>
              <a:rPr lang="en-US" sz="1800" spc="-40" dirty="0">
                <a:highlight>
                  <a:srgbClr val="FFFF00"/>
                </a:highlight>
                <a:latin typeface="Verdana" panose="020B0604030504040204" pitchFamily="34" charset="0"/>
                <a:ea typeface="Verdana" panose="020B0604030504040204" pitchFamily="34" charset="0"/>
                <a:cs typeface="Verdana" panose="020B0604030504040204" pitchFamily="34" charset="0"/>
              </a:rPr>
              <a:t>All in favor? Opposed?</a:t>
            </a:r>
            <a:endParaRPr lang="fr-CA" sz="1800" spc="-40" dirty="0">
              <a:highlight>
                <a:srgbClr val="FFFF00"/>
              </a:highligh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6517940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373FF25-C6A4-BA44-278B-91150812BB73}"/>
              </a:ext>
            </a:extLst>
          </p:cNvPr>
          <p:cNvSpPr txBox="1"/>
          <p:nvPr/>
        </p:nvSpPr>
        <p:spPr>
          <a:xfrm>
            <a:off x="678426" y="1085323"/>
            <a:ext cx="8485239" cy="2931700"/>
          </a:xfrm>
          <a:prstGeom prst="rect">
            <a:avLst/>
          </a:prstGeom>
          <a:noFill/>
        </p:spPr>
        <p:txBody>
          <a:bodyPr wrap="square">
            <a:spAutoFit/>
          </a:bodyPr>
          <a:lstStyle/>
          <a:p>
            <a:pPr marL="149225" indent="-6350">
              <a:lnSpc>
                <a:spcPct val="107000"/>
              </a:lnSpc>
              <a:spcAft>
                <a:spcPts val="15"/>
              </a:spcAft>
              <a:buNone/>
            </a:pPr>
            <a:r>
              <a:rPr lang="fr-CA" sz="18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ARTICLE XVIII </a:t>
            </a:r>
            <a:endPar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29845" marR="3810" indent="-6350" algn="ctr">
              <a:lnSpc>
                <a:spcPct val="107000"/>
              </a:lnSpc>
              <a:buNone/>
            </a:pPr>
            <a:r>
              <a:rPr lang="fr-CA" sz="1800" b="1" u="sng"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RIGHT TO ACT</a:t>
            </a:r>
            <a:r>
              <a:rPr lang="fr-CA" sz="1800" b="1"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endParaRPr lang="fr-CA" sz="1800" b="1" u="sng"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68580">
              <a:lnSpc>
                <a:spcPct val="107000"/>
              </a:lnSpc>
              <a:spcAft>
                <a:spcPts val="1045"/>
              </a:spcAft>
              <a:buNone/>
            </a:pPr>
            <a:r>
              <a:rPr lang="fr-CA" sz="8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342900" marR="216535" lvl="0" indent="-342900" fontAlgn="base">
              <a:lnSpc>
                <a:spcPct val="103000"/>
              </a:lnSpc>
              <a:spcAft>
                <a:spcPts val="110"/>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Any </a:t>
            </a:r>
            <a:r>
              <a:rPr lang="en-CA" sz="18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club officer, club</a:t>
            </a: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800"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members of the Association, </a:t>
            </a: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does not have the right to incur any debt or become involved in any business under the title or by implying the title of a club in any way unless given full authority to do so by </a:t>
            </a:r>
            <a:r>
              <a:rPr lang="en-CA" sz="18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8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 </a:t>
            </a: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executive.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216535" lvl="0" indent="-342900" fontAlgn="base">
              <a:lnSpc>
                <a:spcPct val="103000"/>
              </a:lnSpc>
              <a:spcAft>
                <a:spcPts val="110"/>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All activities relating to media coverage, special events, fundraising etc. must be directed through the appropriate executive member.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p:txBody>
      </p:sp>
      <p:sp>
        <p:nvSpPr>
          <p:cNvPr id="4" name="TextBox 3">
            <a:extLst>
              <a:ext uri="{FF2B5EF4-FFF2-40B4-BE49-F238E27FC236}">
                <a16:creationId xmlns:a16="http://schemas.microsoft.com/office/drawing/2014/main" id="{C7C583A5-8E50-7072-58A9-27D658F4B4CD}"/>
              </a:ext>
            </a:extLst>
          </p:cNvPr>
          <p:cNvSpPr txBox="1"/>
          <p:nvPr/>
        </p:nvSpPr>
        <p:spPr>
          <a:xfrm>
            <a:off x="766916" y="5714401"/>
            <a:ext cx="6096000" cy="354200"/>
          </a:xfrm>
          <a:prstGeom prst="rect">
            <a:avLst/>
          </a:prstGeom>
          <a:noFill/>
        </p:spPr>
        <p:txBody>
          <a:bodyPr wrap="square">
            <a:spAutoFit/>
          </a:bodyPr>
          <a:lstStyle/>
          <a:p>
            <a:pPr marR="186055" fontAlgn="base">
              <a:lnSpc>
                <a:spcPct val="103000"/>
              </a:lnSpc>
              <a:spcAft>
                <a:spcPts val="110"/>
              </a:spcAft>
              <a:buClr>
                <a:srgbClr val="000000"/>
              </a:buClr>
              <a:buSzPts val="1000"/>
            </a:pPr>
            <a:r>
              <a:rPr lang="en-US" sz="1800" spc="-40" dirty="0">
                <a:highlight>
                  <a:srgbClr val="FFFF00"/>
                </a:highlight>
                <a:latin typeface="Verdana" panose="020B0604030504040204" pitchFamily="34" charset="0"/>
                <a:ea typeface="Verdana" panose="020B0604030504040204" pitchFamily="34" charset="0"/>
                <a:cs typeface="Verdana" panose="020B0604030504040204" pitchFamily="34" charset="0"/>
              </a:rPr>
              <a:t>All in favor? Opposed?</a:t>
            </a:r>
            <a:endParaRPr lang="fr-CA" sz="1800" spc="-40" dirty="0">
              <a:highlight>
                <a:srgbClr val="FFFF00"/>
              </a:highligh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28245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13D5D-0113-0CCA-D908-EFAD3D25514E}"/>
              </a:ext>
            </a:extLst>
          </p:cNvPr>
          <p:cNvSpPr>
            <a:spLocks noGrp="1"/>
          </p:cNvSpPr>
          <p:nvPr>
            <p:ph type="title"/>
          </p:nvPr>
        </p:nvSpPr>
        <p:spPr/>
        <p:txBody>
          <a:bodyPr/>
          <a:lstStyle/>
          <a:p>
            <a:r>
              <a:rPr lang="fr-CA" dirty="0" err="1"/>
              <a:t>Supper</a:t>
            </a:r>
            <a:endParaRPr lang="fr-CA" dirty="0"/>
          </a:p>
        </p:txBody>
      </p:sp>
      <p:pic>
        <p:nvPicPr>
          <p:cNvPr id="10" name="Picture 9" descr="A red and white cup with a straw&#10;&#10;Description automatically generated">
            <a:extLst>
              <a:ext uri="{FF2B5EF4-FFF2-40B4-BE49-F238E27FC236}">
                <a16:creationId xmlns:a16="http://schemas.microsoft.com/office/drawing/2014/main" id="{92D3F757-9E06-EF4D-5400-9981F692DDE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991081" y="1154544"/>
            <a:ext cx="1858235" cy="3985491"/>
          </a:xfrm>
          <a:prstGeom prst="rect">
            <a:avLst/>
          </a:prstGeom>
        </p:spPr>
      </p:pic>
      <p:pic>
        <p:nvPicPr>
          <p:cNvPr id="14" name="Picture 13" descr="A slice of pizza with cheese and red balls&#10;&#10;Description automatically generated">
            <a:extLst>
              <a:ext uri="{FF2B5EF4-FFF2-40B4-BE49-F238E27FC236}">
                <a16:creationId xmlns:a16="http://schemas.microsoft.com/office/drawing/2014/main" id="{37F1B786-11DB-1ED7-4E64-AF6E3D0B9353}"/>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2224066" y="2028825"/>
            <a:ext cx="4400306" cy="3566081"/>
          </a:xfrm>
          <a:prstGeom prst="rect">
            <a:avLst/>
          </a:prstGeom>
        </p:spPr>
      </p:pic>
    </p:spTree>
    <p:extLst>
      <p:ext uri="{BB962C8B-B14F-4D97-AF65-F5344CB8AC3E}">
        <p14:creationId xmlns:p14="http://schemas.microsoft.com/office/powerpoint/2010/main" val="39218217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74BC459-3745-A5F0-2B57-280D8AA263DB}"/>
              </a:ext>
            </a:extLst>
          </p:cNvPr>
          <p:cNvSpPr txBox="1"/>
          <p:nvPr/>
        </p:nvSpPr>
        <p:spPr>
          <a:xfrm>
            <a:off x="226142" y="361981"/>
            <a:ext cx="11965858" cy="3995709"/>
          </a:xfrm>
          <a:prstGeom prst="rect">
            <a:avLst/>
          </a:prstGeom>
          <a:noFill/>
        </p:spPr>
        <p:txBody>
          <a:bodyPr wrap="square">
            <a:spAutoFit/>
          </a:bodyPr>
          <a:lstStyle/>
          <a:p>
            <a:pPr marL="149225" indent="-6350">
              <a:lnSpc>
                <a:spcPct val="107000"/>
              </a:lnSpc>
              <a:spcAft>
                <a:spcPts val="15"/>
              </a:spcAft>
              <a:buNone/>
            </a:pPr>
            <a:r>
              <a:rPr lang="en-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ARTICLE XX </a:t>
            </a:r>
            <a:endParaRPr lang="fr-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68580">
              <a:lnSpc>
                <a:spcPct val="107000"/>
              </a:lnSpc>
              <a:spcAft>
                <a:spcPts val="1085"/>
              </a:spcAft>
              <a:buNone/>
              <a:tabLst>
                <a:tab pos="2896870" algn="ctr"/>
              </a:tabLst>
            </a:pPr>
            <a:r>
              <a:rPr lang="en-CA" sz="20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en-CA" sz="1400" b="1" u="sng"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OPERATIONS</a:t>
            </a:r>
            <a:r>
              <a:rPr lang="en-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158750" indent="-6350">
              <a:lnSpc>
                <a:spcPct val="107000"/>
              </a:lnSpc>
              <a:spcAft>
                <a:spcPts val="15"/>
              </a:spcAft>
              <a:buNone/>
              <a:tabLst>
                <a:tab pos="483870" algn="ctr"/>
                <a:tab pos="1753235" algn="ctr"/>
              </a:tabLst>
            </a:pPr>
            <a:r>
              <a:rPr lang="en-CA" b="0" kern="100" dirty="0">
                <a:solidFill>
                  <a:srgbClr val="000000"/>
                </a:solidFill>
                <a:effectLst/>
                <a:latin typeface="Calibri" panose="020F0502020204030204" pitchFamily="34" charset="0"/>
                <a:ea typeface="Calibri" panose="020F0502020204030204" pitchFamily="34" charset="0"/>
                <a:cs typeface="Verdana" panose="020B0604030504040204" pitchFamily="34" charset="0"/>
              </a:rPr>
              <a:t>	</a:t>
            </a:r>
            <a:r>
              <a:rPr lang="en-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Section 1 	TEAM STRUCTURE </a:t>
            </a:r>
            <a:br>
              <a:rPr lang="en-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br>
            <a:endParaRPr lang="fr-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68580">
              <a:lnSpc>
                <a:spcPct val="107000"/>
              </a:lnSpc>
              <a:spcAft>
                <a:spcPts val="1035"/>
              </a:spcAft>
              <a:buNone/>
            </a:pPr>
            <a:r>
              <a:rPr lang="en-CA" sz="6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342900" marR="260350" lvl="0" indent="-342900" fontAlgn="base">
              <a:lnSpc>
                <a:spcPct val="103000"/>
              </a:lnSpc>
              <a:spcAft>
                <a:spcPts val="110"/>
              </a:spcAft>
              <a:buClr>
                <a:srgbClr val="000000"/>
              </a:buClr>
              <a:buSzPts val="1000"/>
              <a:buFont typeface="+mj-lt"/>
              <a:buAutoNum type="romanLcPeriod"/>
            </a:pP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will participate in the OSHA league programs in Development and Intermediate competitive sledge.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260350" lvl="0" indent="-342900" fontAlgn="base">
              <a:lnSpc>
                <a:spcPct val="103000"/>
              </a:lnSpc>
              <a:spcAft>
                <a:spcPts val="110"/>
              </a:spcAft>
              <a:buClr>
                <a:srgbClr val="000000"/>
              </a:buClr>
              <a:buSzPts val="1000"/>
              <a:buFont typeface="+mj-lt"/>
              <a:buAutoNum type="romanLcPeriod"/>
            </a:pP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will offer a Junior Development program for players age 5 years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up</a:t>
            </a:r>
            <a:r>
              <a:rPr lang="en-CA" sz="1400"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to 15 years (as of December 31, </a:t>
            </a:r>
            <a:r>
              <a:rPr lang="en-CA" sz="1400" u="none" strike="noStrik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xxxx</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of that registration year</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Players under the age of 5 may join the program with the approval of their parents, the coaching staff, and the executive committee. </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iii.</a:t>
            </a:r>
            <a:r>
              <a:rPr lang="en-CA" sz="1400"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will offer a Senior Development (Open and Intermediate) programs for players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15</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years and over as of that registration year (Before December 31</a:t>
            </a:r>
            <a:r>
              <a:rPr lang="en-CA" sz="1400" u="none" strike="noStrike" kern="100" baseline="300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st</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20"/>
              </a:spcAft>
              <a:buClr>
                <a:srgbClr val="000000"/>
              </a:buClr>
              <a:buSzPts val="1000"/>
              <a:buFont typeface="+mj-lt"/>
              <a:buAutoNum type="romanLcPeriod" startAt="4"/>
            </a:pP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will offer a competitive sledge program open to all players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regardless of age if they meet the minimum skill requirements established by the coaching staff and approved by the </a:t>
            </a:r>
            <a:r>
              <a:rPr lang="en-CA" sz="1400" u="none" strike="sngStrik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executive</a:t>
            </a:r>
            <a:r>
              <a:rPr lang="en-CA" sz="1400" u="none" strike="noStrik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t>
            </a:r>
            <a:r>
              <a:rPr lang="en-CA" sz="1400" b="1" u="none" strike="noStrike" kern="100" dirty="0" err="1">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who</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are 15 years of age on or before December 31</a:t>
            </a:r>
            <a:r>
              <a:rPr lang="en-CA" sz="1400" b="1" u="none" strike="noStrike" kern="100" baseline="300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st</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of the hockey season. Players under 15 may be eligible to move into the Senior Development program if they demonstrate the required skills and receive approval from both the coaching staff and the executive. Additionally, for participation with the Intermediate team, players under 15 must also obtain a variance from OSHA.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p:txBody>
      </p:sp>
      <p:sp>
        <p:nvSpPr>
          <p:cNvPr id="5" name="TextBox 4">
            <a:extLst>
              <a:ext uri="{FF2B5EF4-FFF2-40B4-BE49-F238E27FC236}">
                <a16:creationId xmlns:a16="http://schemas.microsoft.com/office/drawing/2014/main" id="{5A8203BA-791F-7D98-B486-F53D31A97B35}"/>
              </a:ext>
            </a:extLst>
          </p:cNvPr>
          <p:cNvSpPr txBox="1"/>
          <p:nvPr/>
        </p:nvSpPr>
        <p:spPr>
          <a:xfrm>
            <a:off x="113071" y="4357690"/>
            <a:ext cx="11371006" cy="517962"/>
          </a:xfrm>
          <a:prstGeom prst="rect">
            <a:avLst/>
          </a:prstGeom>
          <a:noFill/>
        </p:spPr>
        <p:txBody>
          <a:bodyPr wrap="square">
            <a:spAutoFit/>
          </a:bodyPr>
          <a:lstStyle/>
          <a:p>
            <a:pPr marL="572135" marR="186055" indent="-349250">
              <a:lnSpc>
                <a:spcPct val="103000"/>
              </a:lnSpc>
              <a:spcAft>
                <a:spcPts val="110"/>
              </a:spcAft>
            </a:pP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x.</a:t>
            </a:r>
            <a:r>
              <a:rPr lang="en-CA" sz="1400" kern="100" dirty="0">
                <a:solidFill>
                  <a:srgbClr val="000000"/>
                </a:solidFill>
                <a:effectLst/>
                <a:latin typeface="Arial" panose="020B0604020202020204" pitchFamily="34" charset="0"/>
                <a:ea typeface="Arial" panose="020B0604020202020204" pitchFamily="34" charset="0"/>
                <a:cs typeface="Verdana" panose="020B0604030504040204" pitchFamily="34" charset="0"/>
              </a:rPr>
              <a:t> 	</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Should membership exceed available positions players will be placed on a waiting list </a:t>
            </a:r>
            <a:r>
              <a:rPr lang="en-CA" sz="1400" b="1" kern="10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and on a practice roster.</a:t>
            </a:r>
            <a:r>
              <a:rPr lang="en-CA" sz="1400" kern="10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 </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The executive will then examine expanding the program as necessary.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74525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70A527A-8FA2-ECB3-4927-9EB137E17B69}"/>
              </a:ext>
            </a:extLst>
          </p:cNvPr>
          <p:cNvSpPr txBox="1"/>
          <p:nvPr/>
        </p:nvSpPr>
        <p:spPr>
          <a:xfrm>
            <a:off x="275303" y="783305"/>
            <a:ext cx="11434916" cy="3838743"/>
          </a:xfrm>
          <a:prstGeom prst="rect">
            <a:avLst/>
          </a:prstGeom>
          <a:noFill/>
        </p:spPr>
        <p:txBody>
          <a:bodyPr wrap="square">
            <a:spAutoFit/>
          </a:bodyPr>
          <a:lstStyle/>
          <a:p>
            <a:pPr marL="158750" indent="-6350">
              <a:lnSpc>
                <a:spcPct val="107000"/>
              </a:lnSpc>
              <a:spcAft>
                <a:spcPts val="15"/>
              </a:spcAft>
              <a:buNone/>
              <a:tabLst>
                <a:tab pos="483870" algn="ctr"/>
                <a:tab pos="1798320" algn="ctr"/>
              </a:tabLst>
            </a:pPr>
            <a:r>
              <a:rPr lang="fr-CA" sz="18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Section 2 	ELIGIBLE PLAYERS </a:t>
            </a:r>
          </a:p>
          <a:p>
            <a:pPr marL="68580">
              <a:lnSpc>
                <a:spcPct val="107000"/>
              </a:lnSpc>
              <a:spcAft>
                <a:spcPts val="60"/>
              </a:spcAft>
              <a:buNone/>
            </a:pPr>
            <a:r>
              <a:rPr lang="fr-CA" sz="18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8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Minimum age requirement shall be 5 years as of December 31</a:t>
            </a:r>
            <a:r>
              <a:rPr lang="en-CA" sz="1800" u="none" strike="noStrike" kern="100" baseline="300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st </a:t>
            </a: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of the registration year. Exceptions to the minimum age limit may be granted on request.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Able bodied players are limited to 3 (three) per team. Exceptions may be granted under special circumstances where a position on a team is available, and the player is eligible.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20"/>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Players will be assigned by age to the appropriate program at time of registration. </a:t>
            </a:r>
            <a:r>
              <a:rPr lang="en-CA" sz="18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An overage player can seek an exception a variance from OSHA under special circumstances and be granted eligibility for the Junior program but must be approved by the executive beforehand.</a:t>
            </a: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8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An overage player may request an exception (variance) from OSHA under special circumstances to be considered eligible for the Junior program. Approval from the executive must be obtained prior to submitting the request.</a:t>
            </a: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 player, </a:t>
            </a:r>
            <a:r>
              <a:rPr lang="en-CA" sz="18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under the age of 18 years,</a:t>
            </a:r>
            <a:r>
              <a:rPr lang="en-CA" sz="1800"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may not be eligible for a position on the executive. </a:t>
            </a:r>
            <a:endParaRPr lang="fr-CA" sz="18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601659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41298B2-65DC-5502-18A0-639C8AAA3FB2}"/>
              </a:ext>
            </a:extLst>
          </p:cNvPr>
          <p:cNvSpPr txBox="1"/>
          <p:nvPr/>
        </p:nvSpPr>
        <p:spPr>
          <a:xfrm>
            <a:off x="108154" y="945169"/>
            <a:ext cx="11611897" cy="3718582"/>
          </a:xfrm>
          <a:prstGeom prst="rect">
            <a:avLst/>
          </a:prstGeom>
          <a:noFill/>
        </p:spPr>
        <p:txBody>
          <a:bodyPr wrap="square">
            <a:spAutoFit/>
          </a:bodyPr>
          <a:lstStyle/>
          <a:p>
            <a:pPr marL="158750" indent="-6350">
              <a:lnSpc>
                <a:spcPct val="107000"/>
              </a:lnSpc>
              <a:spcAft>
                <a:spcPts val="15"/>
              </a:spcAft>
              <a:buNone/>
              <a:tabLst>
                <a:tab pos="483870" algn="ctr"/>
                <a:tab pos="2680335" algn="ctr"/>
              </a:tabLst>
            </a:pPr>
            <a:r>
              <a:rPr lang="en-CA" sz="16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Section 3 	COACHES (includes assistants and trainers) </a:t>
            </a:r>
            <a:endParaRPr lang="fr-CA" sz="16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68580">
              <a:lnSpc>
                <a:spcPct val="107000"/>
              </a:lnSpc>
              <a:spcAft>
                <a:spcPts val="100"/>
              </a:spcAft>
              <a:buNone/>
            </a:pPr>
            <a:r>
              <a:rPr lang="en-CA" sz="16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6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Coaches will be selected and approved by the </a:t>
            </a:r>
            <a:r>
              <a:rPr lang="en-CA" sz="16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6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HDSHA </a:t>
            </a:r>
            <a:r>
              <a:rPr lang="en-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executive. Coaches can apply for a coaching position from May 1, xxx to August 31, </a:t>
            </a:r>
            <a:r>
              <a:rPr lang="en-CA" sz="1600" u="none" strike="noStrik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xxxx</a:t>
            </a:r>
            <a:r>
              <a:rPr lang="en-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endParaRPr lang="fr-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 Coach can select their own assistant coaches and trainers. </a:t>
            </a:r>
            <a:endParaRPr lang="fr-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6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6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executive will evaluate each application and inform a coach of their acceptance or denial by September 31. </a:t>
            </a:r>
            <a:r>
              <a:rPr lang="en-CA" sz="1600" u="none" strike="noStrik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xxxx</a:t>
            </a:r>
            <a:r>
              <a:rPr lang="en-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of that year </a:t>
            </a:r>
            <a:endParaRPr lang="fr-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All coach positions will be assigned on a two-year basis. At which time the coach must re-apply for the position. </a:t>
            </a:r>
            <a:endParaRPr lang="fr-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The </a:t>
            </a:r>
            <a:r>
              <a:rPr lang="en-CA" sz="16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6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 </a:t>
            </a:r>
            <a:r>
              <a:rPr lang="en-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executive reserves the right to remove or discipline any coach, assistant coach or trainer if deemed necessary for failure to carry out </a:t>
            </a:r>
            <a:r>
              <a:rPr lang="en-CA" sz="16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6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procedures or policies. </a:t>
            </a:r>
            <a:endParaRPr lang="fr-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Coaches must take a leadership role in all areas of coaching which may include but is not limited to; 1. </a:t>
            </a:r>
            <a:r>
              <a:rPr lang="fr-CA" sz="1600" u="none" strike="noStrik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Enforcement</a:t>
            </a:r>
            <a:r>
              <a:rPr lang="fr-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of </a:t>
            </a:r>
            <a:r>
              <a:rPr lang="fr-CA" sz="16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fr-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fr-CA" sz="16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 </a:t>
            </a:r>
            <a:r>
              <a:rPr lang="fr-CA" sz="1600" u="none" strike="noStrik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rules</a:t>
            </a:r>
            <a:r>
              <a:rPr lang="fr-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and </a:t>
            </a:r>
            <a:r>
              <a:rPr lang="fr-CA" sz="1600" u="none" strike="noStrik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regulation</a:t>
            </a:r>
            <a:r>
              <a:rPr lang="fr-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2. </a:t>
            </a:r>
            <a:r>
              <a:rPr lang="en-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Guidance and control with respect to the behavior of your team. </a:t>
            </a:r>
            <a:endParaRPr lang="fr-CA" sz="16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7644209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745E80-6E60-21A7-674F-EC58CD230140}"/>
              </a:ext>
            </a:extLst>
          </p:cNvPr>
          <p:cNvSpPr txBox="1"/>
          <p:nvPr/>
        </p:nvSpPr>
        <p:spPr>
          <a:xfrm>
            <a:off x="221226" y="789399"/>
            <a:ext cx="11749548" cy="4089325"/>
          </a:xfrm>
          <a:prstGeom prst="rect">
            <a:avLst/>
          </a:prstGeom>
          <a:noFill/>
        </p:spPr>
        <p:txBody>
          <a:bodyPr wrap="square">
            <a:spAutoFit/>
          </a:bodyPr>
          <a:lstStyle/>
          <a:p>
            <a:pPr marL="158750" indent="-6350">
              <a:lnSpc>
                <a:spcPct val="107000"/>
              </a:lnSpc>
              <a:spcAft>
                <a:spcPts val="15"/>
              </a:spcAft>
              <a:buNone/>
              <a:tabLst>
                <a:tab pos="483870" algn="ctr"/>
                <a:tab pos="1694180" algn="ctr"/>
              </a:tabLst>
            </a:pPr>
            <a:r>
              <a:rPr lang="en-CA" b="0" kern="100" dirty="0">
                <a:solidFill>
                  <a:srgbClr val="000000"/>
                </a:solidFill>
                <a:effectLst/>
                <a:latin typeface="Calibri" panose="020F0502020204030204" pitchFamily="34" charset="0"/>
                <a:ea typeface="Calibri" panose="020F0502020204030204" pitchFamily="34" charset="0"/>
                <a:cs typeface="Verdana" panose="020B0604030504040204" pitchFamily="34" charset="0"/>
              </a:rPr>
              <a:t>	</a:t>
            </a:r>
            <a:r>
              <a:rPr lang="en-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Section 4 	TEAM MANAGER </a:t>
            </a:r>
            <a:endParaRPr lang="fr-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68580">
              <a:lnSpc>
                <a:spcPct val="107000"/>
              </a:lnSpc>
              <a:spcAft>
                <a:spcPts val="5"/>
              </a:spcAft>
              <a:buNone/>
            </a:pPr>
            <a:r>
              <a:rPr lang="en-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68580">
              <a:lnSpc>
                <a:spcPct val="103000"/>
              </a:lnSpc>
              <a:spcAft>
                <a:spcPts val="110"/>
              </a:spcAft>
              <a:buNone/>
              <a:tabLst>
                <a:tab pos="337185" algn="ctr"/>
                <a:tab pos="5773420" algn="r"/>
              </a:tabLst>
            </a:pPr>
            <a:r>
              <a:rPr lang="en-CA" kern="100" dirty="0">
                <a:solidFill>
                  <a:srgbClr val="000000"/>
                </a:solidFill>
                <a:effectLst/>
                <a:latin typeface="Calibri" panose="020F0502020204030204" pitchFamily="34" charset="0"/>
                <a:ea typeface="Calibri" panose="020F0502020204030204" pitchFamily="34" charset="0"/>
                <a:cs typeface="Verdana" panose="020B0604030504040204" pitchFamily="34" charset="0"/>
              </a:rPr>
              <a:t>	</a:t>
            </a:r>
            <a:r>
              <a:rPr lang="en-CA" sz="1400"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i</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t>
            </a:r>
            <a:r>
              <a:rPr lang="en-CA" sz="1400" kern="100" dirty="0">
                <a:solidFill>
                  <a:srgbClr val="000000"/>
                </a:solidFill>
                <a:effectLst/>
                <a:latin typeface="Arial" panose="020B0604020202020204" pitchFamily="34" charset="0"/>
                <a:ea typeface="Arial" panose="020B0604020202020204" pitchFamily="34" charset="0"/>
                <a:cs typeface="Verdana" panose="020B0604030504040204" pitchFamily="34" charset="0"/>
              </a:rPr>
              <a:t> 	</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Team Managers will be selected and approved by the </a:t>
            </a:r>
            <a:r>
              <a:rPr lang="en-CA" sz="1400" b="1" kern="10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HPIHA</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en-CA" sz="1400" strike="sngStrike"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HDSHA</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executive.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222885" marR="299720" indent="346710">
              <a:lnSpc>
                <a:spcPct val="103000"/>
              </a:lnSpc>
              <a:spcAft>
                <a:spcPts val="110"/>
              </a:spcAft>
              <a:buNone/>
            </a:pP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Managers can apply for the position from May 1, </a:t>
            </a:r>
            <a:r>
              <a:rPr lang="en-CA" sz="1400"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xxxx</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to August 31, </a:t>
            </a:r>
            <a:r>
              <a:rPr lang="en-CA" sz="1400" kern="1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xxxx</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ii.</a:t>
            </a:r>
            <a:r>
              <a:rPr lang="en-CA" sz="1400" kern="100" dirty="0">
                <a:solidFill>
                  <a:srgbClr val="000000"/>
                </a:solidFill>
                <a:effectLst/>
                <a:latin typeface="Arial" panose="020B0604020202020204" pitchFamily="34" charset="0"/>
                <a:ea typeface="Arial" panose="020B0604020202020204" pitchFamily="34" charset="0"/>
                <a:cs typeface="Verdana" panose="020B0604030504040204" pitchFamily="34" charset="0"/>
              </a:rPr>
              <a:t> 	</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The </a:t>
            </a:r>
            <a:r>
              <a:rPr lang="en-CA" sz="1400" b="1" kern="10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HPIHA</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en-CA" sz="1400" strike="sngStrike"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HDSHA </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executive reserves the right to remove or discipline a manager if deemed necessary for failure to carry out</a:t>
            </a:r>
            <a:r>
              <a:rPr lang="en-CA" sz="1400" b="1" kern="10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 HPIHA</a:t>
            </a:r>
            <a:r>
              <a:rPr lang="en-CA" sz="1400" strike="sngStrike"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HDSHA</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procedures or policies.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4000"/>
              </a:lnSpc>
              <a:spcAft>
                <a:spcPts val="25"/>
              </a:spcAft>
              <a:buClr>
                <a:srgbClr val="000000"/>
              </a:buClr>
              <a:buSzPts val="1000"/>
              <a:buFont typeface="+mj-lt"/>
              <a:buAutoNum type="romanLcPeriod" startAt="3"/>
            </a:pP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Managers are expected to attend OSHA meetings. </a:t>
            </a:r>
            <a:endParaRPr lang="fr-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startAt="3"/>
            </a:pP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Maintain roster information, registering where necessary, team and players for tournaments and play in OSHA league games. </a:t>
            </a:r>
            <a:endParaRPr lang="fr-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startAt="3"/>
            </a:pP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Keeping team informed through email or website updates on game times, practice schedule, tournament times etc. vi.</a:t>
            </a:r>
            <a:r>
              <a:rPr lang="en-CA" sz="1400" u="none" strike="sng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Collection of team funds for tournaments if required. vii.</a:t>
            </a:r>
            <a:r>
              <a:rPr lang="en-CA" sz="1400" u="none" strike="sng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Maintain a contact list of team members </a:t>
            </a:r>
            <a:endParaRPr lang="fr-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startAt="8"/>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Act as a liaison between team and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 </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executive.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startAt="8"/>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Ensure team commitments are meant regarding game scheduling per OSHA format.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startAt="8"/>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Act in the best interest of the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 </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and its players at all times.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4000"/>
              </a:lnSpc>
              <a:spcAft>
                <a:spcPts val="25"/>
              </a:spcAft>
              <a:buClr>
                <a:srgbClr val="000000"/>
              </a:buClr>
              <a:buSzPts val="1000"/>
              <a:buFont typeface="+mj-lt"/>
              <a:buAutoNum type="romanLcPeriod" startAt="8"/>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Ensure game sheets are completed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and uploaded</a:t>
            </a:r>
            <a:r>
              <a:rPr lang="en-CA" sz="1400"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correctly in the </a:t>
            </a:r>
            <a:r>
              <a:rPr lang="en-CA" sz="1400" b="1" u="none" strike="noStrike" kern="100" dirty="0" err="1">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Gamesheet</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application.</a:t>
            </a:r>
            <a:r>
              <a:rPr lang="en-CA" sz="1400"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and the submitted per OSHA direction to the appropriate OSHA official as required.</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startAt="8"/>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Responsible for ensuring payment of referees.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6848799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A8163A-9677-EB5D-15D6-0744C5900EFD}"/>
              </a:ext>
            </a:extLst>
          </p:cNvPr>
          <p:cNvSpPr txBox="1"/>
          <p:nvPr/>
        </p:nvSpPr>
        <p:spPr>
          <a:xfrm>
            <a:off x="314632" y="1016275"/>
            <a:ext cx="11562735" cy="3814827"/>
          </a:xfrm>
          <a:prstGeom prst="rect">
            <a:avLst/>
          </a:prstGeom>
          <a:noFill/>
        </p:spPr>
        <p:txBody>
          <a:bodyPr wrap="square">
            <a:spAutoFit/>
          </a:bodyPr>
          <a:lstStyle/>
          <a:p>
            <a:pPr marL="158750" indent="-6350">
              <a:lnSpc>
                <a:spcPct val="107000"/>
              </a:lnSpc>
              <a:spcAft>
                <a:spcPts val="15"/>
              </a:spcAft>
              <a:buNone/>
              <a:tabLst>
                <a:tab pos="483870" algn="ctr"/>
                <a:tab pos="1591310" algn="ctr"/>
              </a:tabLst>
            </a:pPr>
            <a:r>
              <a:rPr lang="fr-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Section 5 	VOLUNTEERS </a:t>
            </a:r>
          </a:p>
          <a:p>
            <a:pPr marL="68580">
              <a:lnSpc>
                <a:spcPct val="107000"/>
              </a:lnSpc>
              <a:spcAft>
                <a:spcPts val="100"/>
              </a:spcAft>
              <a:buNone/>
            </a:pPr>
            <a:r>
              <a:rPr lang="fr-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342900" marR="533400" lvl="0" indent="-342900" fontAlgn="base">
              <a:lnSpc>
                <a:spcPct val="103000"/>
              </a:lnSpc>
              <a:spcAft>
                <a:spcPts val="110"/>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All volunteers must be approved by the volunteer coordinator prior to involvement in any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program or team.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533400" lvl="0" indent="-342900" fontAlgn="base">
              <a:lnSpc>
                <a:spcPct val="103000"/>
              </a:lnSpc>
              <a:spcAft>
                <a:spcPts val="110"/>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All volunteers are subject to the policies and procedures established by the Volunteer policy document.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158750" indent="-6350">
              <a:lnSpc>
                <a:spcPct val="107000"/>
              </a:lnSpc>
              <a:spcAft>
                <a:spcPts val="15"/>
              </a:spcAft>
              <a:buNone/>
              <a:tabLst>
                <a:tab pos="483870" algn="ctr"/>
                <a:tab pos="1855470" algn="ctr"/>
              </a:tabLst>
            </a:pPr>
            <a:r>
              <a:rPr lang="en-CA" b="0" kern="100" dirty="0">
                <a:solidFill>
                  <a:srgbClr val="000000"/>
                </a:solidFill>
                <a:effectLst/>
                <a:latin typeface="Calibri" panose="020F0502020204030204" pitchFamily="34" charset="0"/>
                <a:ea typeface="Calibri" panose="020F0502020204030204" pitchFamily="34" charset="0"/>
                <a:cs typeface="Verdana" panose="020B0604030504040204" pitchFamily="34" charset="0"/>
              </a:rPr>
              <a:t>	</a:t>
            </a:r>
            <a:r>
              <a:rPr lang="fr-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Section 6 	TEAM FUNDRAISING </a:t>
            </a:r>
          </a:p>
          <a:p>
            <a:pPr marL="68580">
              <a:lnSpc>
                <a:spcPct val="107000"/>
              </a:lnSpc>
              <a:spcAft>
                <a:spcPts val="35"/>
              </a:spcAft>
              <a:buNone/>
            </a:pPr>
            <a:r>
              <a:rPr lang="fr-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Any team fundraising event must be approved by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executive prior to being executed.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 written outline of the event must be submitted to the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executive member in charge of fundraising including scope of event, date of event, dollars expected to be raised and how the funds will be used and benefit the team at least 15 days prior to event.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Approval / Denial of the event or activity will be provided by the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executive within 5 days of the written request.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Any funds raised by an individual team must be used in that registration year. Any surplus funds not used will be deposited to the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general account by the AGM in May.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Submission of a detailed financial statement at the conclusion of the event.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1830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548AB9B-7551-F179-28AC-CD344908ED74}"/>
              </a:ext>
            </a:extLst>
          </p:cNvPr>
          <p:cNvSpPr txBox="1"/>
          <p:nvPr/>
        </p:nvSpPr>
        <p:spPr>
          <a:xfrm>
            <a:off x="285135" y="858168"/>
            <a:ext cx="11385755" cy="4238148"/>
          </a:xfrm>
          <a:prstGeom prst="rect">
            <a:avLst/>
          </a:prstGeom>
          <a:noFill/>
        </p:spPr>
        <p:txBody>
          <a:bodyPr wrap="square">
            <a:spAutoFit/>
          </a:bodyPr>
          <a:lstStyle/>
          <a:p>
            <a:pPr marL="158750" indent="-6350">
              <a:lnSpc>
                <a:spcPct val="107000"/>
              </a:lnSpc>
              <a:spcAft>
                <a:spcPts val="15"/>
              </a:spcAft>
              <a:buNone/>
              <a:tabLst>
                <a:tab pos="483870" algn="ctr"/>
                <a:tab pos="1445895" algn="ctr"/>
              </a:tabLst>
            </a:pPr>
            <a:r>
              <a:rPr lang="fr-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Section 7 	ICE TIME </a:t>
            </a:r>
          </a:p>
          <a:p>
            <a:pPr marL="68580">
              <a:lnSpc>
                <a:spcPct val="107000"/>
              </a:lnSpc>
              <a:spcAft>
                <a:spcPts val="105"/>
              </a:spcAft>
              <a:buNone/>
            </a:pPr>
            <a:r>
              <a:rPr lang="fr-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Allocation of ice time is based on best fair practice.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UNDER NO CIRCUMSTANCES ARE TEAM PERMITTED TO SELL ICE TIME TO THER USERS WITHOUT WRITTEN CONSENT FROM THE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HDSHA </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EXECUTIVE.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Ice time is 1 hr (50 min + 10 min flood) for practices. iv.</a:t>
            </a:r>
            <a:r>
              <a:rPr lang="en-CA" sz="1400"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Verdana" panose="020B0604030504040204" pitchFamily="34" charset="0"/>
              </a:rPr>
              <a:t> 	</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Ice time is 1hr30min for games (80 min + 10mins flood).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68580">
              <a:lnSpc>
                <a:spcPct val="107000"/>
              </a:lnSpc>
              <a:spcAft>
                <a:spcPts val="705"/>
              </a:spcAft>
              <a:buNone/>
            </a:pPr>
            <a:r>
              <a:rPr lang="en-CA" sz="20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158750" indent="-6350">
              <a:lnSpc>
                <a:spcPct val="107000"/>
              </a:lnSpc>
              <a:spcAft>
                <a:spcPts val="15"/>
              </a:spcAft>
              <a:buNone/>
              <a:tabLst>
                <a:tab pos="483870" algn="ctr"/>
                <a:tab pos="1666240" algn="ctr"/>
              </a:tabLst>
            </a:pPr>
            <a:r>
              <a:rPr lang="en-CA" b="0" kern="100" dirty="0">
                <a:solidFill>
                  <a:srgbClr val="000000"/>
                </a:solidFill>
                <a:effectLst/>
                <a:latin typeface="Calibri" panose="020F0502020204030204" pitchFamily="34" charset="0"/>
                <a:ea typeface="Calibri" panose="020F0502020204030204" pitchFamily="34" charset="0"/>
                <a:cs typeface="Verdana" panose="020B0604030504040204" pitchFamily="34" charset="0"/>
              </a:rPr>
              <a:t>	</a:t>
            </a:r>
            <a:r>
              <a:rPr lang="fr-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Section 8 	TOURNAMENTS </a:t>
            </a:r>
          </a:p>
          <a:p>
            <a:pPr marL="68580">
              <a:lnSpc>
                <a:spcPct val="107000"/>
              </a:lnSpc>
              <a:spcAft>
                <a:spcPts val="45"/>
              </a:spcAft>
              <a:buNone/>
            </a:pPr>
            <a:r>
              <a:rPr lang="fr-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Teams may enter a OSHA sanctioned tournament with the written permission of the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Hockey Operations Coordinator co-signed by the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HDSHA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president.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Tournament costs shall be the responsibility of the team. </a:t>
            </a:r>
            <a:r>
              <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Teams can </a:t>
            </a:r>
            <a:r>
              <a:rPr lang="fr-CA" sz="1400" u="none" strike="noStrik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request</a:t>
            </a:r>
            <a:r>
              <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p>
          <a:p>
            <a:pPr marL="222885" marR="91440" indent="378460">
              <a:lnSpc>
                <a:spcPct val="104000"/>
              </a:lnSpc>
              <a:spcAft>
                <a:spcPts val="130"/>
              </a:spcAft>
              <a:buNone/>
            </a:pP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funding support from the </a:t>
            </a:r>
            <a:r>
              <a:rPr lang="en-CA" sz="1400" b="1" kern="10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HPIHA</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en-CA" sz="1400" strike="sngStrike"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HDSHA</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which may or may not be granted. </a:t>
            </a:r>
            <a:r>
              <a:rPr lang="en-CA" sz="1400" strike="sngStrike"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iii.</a:t>
            </a:r>
            <a:r>
              <a:rPr lang="en-CA" sz="1400" strike="sngStrike" kern="100" dirty="0">
                <a:solidFill>
                  <a:srgbClr val="000000"/>
                </a:solidFill>
                <a:effectLst/>
                <a:latin typeface="Arial" panose="020B0604020202020204" pitchFamily="34" charset="0"/>
                <a:ea typeface="Arial" panose="020B0604020202020204" pitchFamily="34" charset="0"/>
                <a:cs typeface="Verdana" panose="020B0604030504040204" pitchFamily="34" charset="0"/>
              </a:rPr>
              <a:t> 	</a:t>
            </a:r>
            <a:r>
              <a:rPr lang="en-CA" sz="1400" strike="sngStrike"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Only eligible players from HDSHA can participate on HDSHA teams.</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607695" marR="186055" indent="-384810">
              <a:lnSpc>
                <a:spcPct val="103000"/>
              </a:lnSpc>
              <a:spcAft>
                <a:spcPts val="110"/>
              </a:spcAft>
            </a:pP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iv.</a:t>
            </a:r>
            <a:r>
              <a:rPr lang="en-CA" sz="1400" kern="100" dirty="0">
                <a:solidFill>
                  <a:srgbClr val="000000"/>
                </a:solidFill>
                <a:effectLst/>
                <a:latin typeface="Arial" panose="020B0604020202020204" pitchFamily="34" charset="0"/>
                <a:ea typeface="Arial" panose="020B0604020202020204" pitchFamily="34" charset="0"/>
                <a:cs typeface="Verdana" panose="020B0604030504040204" pitchFamily="34" charset="0"/>
              </a:rPr>
              <a:t> 	</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Written requests to the </a:t>
            </a:r>
            <a:r>
              <a:rPr lang="en-CA" sz="1400" strike="sngStrike"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Hockey Operations Coordinator</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en-CA" sz="1400" b="1" kern="10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Head Coach</a:t>
            </a:r>
            <a:r>
              <a:rPr lang="en-CA" sz="1400" kern="10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 </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and cosigned by the President for released players from other OSHA clubs to participate with a </a:t>
            </a:r>
            <a:r>
              <a:rPr lang="en-CA" sz="1400" b="1" kern="10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HPIHA</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en-CA" sz="1400" strike="sngStrike"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HDSHA</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team in tournament games will be considered on a case-by-case scenario.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6823772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48C9A1-01D4-BC8B-97B9-078189EA4BA1}"/>
              </a:ext>
            </a:extLst>
          </p:cNvPr>
          <p:cNvSpPr txBox="1"/>
          <p:nvPr/>
        </p:nvSpPr>
        <p:spPr>
          <a:xfrm>
            <a:off x="216309" y="950376"/>
            <a:ext cx="12270658" cy="3367653"/>
          </a:xfrm>
          <a:prstGeom prst="rect">
            <a:avLst/>
          </a:prstGeom>
          <a:noFill/>
        </p:spPr>
        <p:txBody>
          <a:bodyPr wrap="square">
            <a:spAutoFit/>
          </a:bodyPr>
          <a:lstStyle/>
          <a:p>
            <a:pPr marL="158750" indent="-6350">
              <a:lnSpc>
                <a:spcPct val="107000"/>
              </a:lnSpc>
              <a:spcAft>
                <a:spcPts val="15"/>
              </a:spcAft>
              <a:buNone/>
              <a:tabLst>
                <a:tab pos="528320" algn="ctr"/>
                <a:tab pos="1546225" algn="ctr"/>
              </a:tabLst>
            </a:pPr>
            <a:r>
              <a:rPr lang="fr-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Section 10 	INSURANCE </a:t>
            </a:r>
          </a:p>
          <a:p>
            <a:pPr marL="68580">
              <a:lnSpc>
                <a:spcPct val="107000"/>
              </a:lnSpc>
              <a:spcAft>
                <a:spcPts val="100"/>
              </a:spcAft>
              <a:buNone/>
            </a:pPr>
            <a:r>
              <a:rPr lang="fr-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All members of executive, players, coaches, trainer and managers will be covered under the</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insurance agreement as provided by fees paid to OSHA.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Any on ice volunteer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will </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shall be covered and listed on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/OSHA insurance coverage.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No uninsured player /volunteer </a:t>
            </a:r>
            <a:r>
              <a:rPr lang="en-CA" sz="1400" u="none" strike="noStrik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etc</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shall be permitted on the ice surface.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68580">
              <a:lnSpc>
                <a:spcPct val="107000"/>
              </a:lnSpc>
              <a:spcAft>
                <a:spcPts val="715"/>
              </a:spcAft>
              <a:buNone/>
            </a:pPr>
            <a:r>
              <a:rPr lang="en-CA" sz="20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158750" indent="-6350">
              <a:lnSpc>
                <a:spcPct val="107000"/>
              </a:lnSpc>
              <a:spcAft>
                <a:spcPts val="15"/>
              </a:spcAft>
              <a:buNone/>
              <a:tabLst>
                <a:tab pos="528955" algn="ctr"/>
                <a:tab pos="1491615" algn="ctr"/>
              </a:tabLst>
            </a:pPr>
            <a:r>
              <a:rPr lang="en-CA" b="0" kern="100" dirty="0">
                <a:solidFill>
                  <a:srgbClr val="000000"/>
                </a:solidFill>
                <a:effectLst/>
                <a:latin typeface="Calibri" panose="020F0502020204030204" pitchFamily="34" charset="0"/>
                <a:ea typeface="Calibri" panose="020F0502020204030204" pitchFamily="34" charset="0"/>
                <a:cs typeface="Verdana" panose="020B0604030504040204" pitchFamily="34" charset="0"/>
              </a:rPr>
              <a:t>	</a:t>
            </a:r>
            <a:r>
              <a:rPr lang="fr-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Section 11 	FIRST AID </a:t>
            </a:r>
          </a:p>
          <a:p>
            <a:pPr marL="68580">
              <a:lnSpc>
                <a:spcPct val="107000"/>
              </a:lnSpc>
              <a:spcAft>
                <a:spcPts val="100"/>
              </a:spcAft>
              <a:buNone/>
            </a:pPr>
            <a:r>
              <a:rPr lang="fr-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342900" marR="156210" lvl="0" indent="-342900" fontAlgn="base">
              <a:lnSpc>
                <a:spcPct val="107000"/>
              </a:lnSpc>
              <a:spcAft>
                <a:spcPts val="85"/>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Team trainers shall be responsible for basic first aid in the care of participants.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56210" lvl="0" indent="-342900" fontAlgn="base">
              <a:lnSpc>
                <a:spcPct val="103000"/>
              </a:lnSpc>
              <a:spcAft>
                <a:spcPts val="110"/>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Trainers shall have a valid trainer certificate or equivalent first aid certification that is current.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56210" lvl="0" indent="-342900" fontAlgn="base">
              <a:lnSpc>
                <a:spcPct val="103000"/>
              </a:lnSpc>
              <a:spcAft>
                <a:spcPts val="110"/>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The cost of basic first aid kits will be reimbursed by the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56210" lvl="0" indent="-342900" fontAlgn="base">
              <a:lnSpc>
                <a:spcPct val="103000"/>
              </a:lnSpc>
              <a:spcAft>
                <a:spcPts val="110"/>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Staff are not responsible for the personal care of participants relating to hygiene, toileting etc.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940492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582AAF-4240-D3C3-41E6-416E1795C672}"/>
              </a:ext>
            </a:extLst>
          </p:cNvPr>
          <p:cNvSpPr txBox="1"/>
          <p:nvPr/>
        </p:nvSpPr>
        <p:spPr>
          <a:xfrm>
            <a:off x="334295" y="888875"/>
            <a:ext cx="10923639" cy="3930178"/>
          </a:xfrm>
          <a:prstGeom prst="rect">
            <a:avLst/>
          </a:prstGeom>
          <a:noFill/>
        </p:spPr>
        <p:txBody>
          <a:bodyPr wrap="square">
            <a:spAutoFit/>
          </a:bodyPr>
          <a:lstStyle/>
          <a:p>
            <a:pPr marL="158750" indent="-6350">
              <a:lnSpc>
                <a:spcPct val="107000"/>
              </a:lnSpc>
              <a:spcAft>
                <a:spcPts val="15"/>
              </a:spcAft>
              <a:buNone/>
              <a:tabLst>
                <a:tab pos="528320" algn="ctr"/>
                <a:tab pos="1467485" algn="ctr"/>
              </a:tabLst>
            </a:pPr>
            <a:r>
              <a:rPr lang="en-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Section 12 	INJURIES </a:t>
            </a:r>
            <a:endParaRPr lang="fr-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68580">
              <a:lnSpc>
                <a:spcPct val="107000"/>
              </a:lnSpc>
              <a:spcAft>
                <a:spcPts val="100"/>
              </a:spcAft>
              <a:buNone/>
            </a:pPr>
            <a:r>
              <a:rPr lang="en-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622935" marR="186055" indent="-400050">
              <a:lnSpc>
                <a:spcPct val="103000"/>
              </a:lnSpc>
              <a:spcAft>
                <a:spcPts val="110"/>
              </a:spcAft>
              <a:buAutoNum type="romanLcPeriod"/>
            </a:pP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Any player requiring medical attention beyond basic first aid care provided by the Trainer shall be treated under the emergency protocol plan. </a:t>
            </a:r>
          </a:p>
          <a:p>
            <a:pPr marL="622935" marR="186055" indent="-400050">
              <a:lnSpc>
                <a:spcPct val="103000"/>
              </a:lnSpc>
              <a:spcAft>
                <a:spcPts val="110"/>
              </a:spcAft>
              <a:buAutoNum type="romanLcPeriod"/>
            </a:pP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The trainer shall act as the leader in a emergency situation until care is transferred to more qualified medical or emergency personnel. </a:t>
            </a:r>
          </a:p>
          <a:p>
            <a:pPr marL="622935" marR="186055" indent="-400050">
              <a:lnSpc>
                <a:spcPct val="103000"/>
              </a:lnSpc>
              <a:spcAft>
                <a:spcPts val="110"/>
              </a:spcAft>
              <a:buAutoNum type="romanLcPeriod"/>
            </a:pP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Any Injury that results in missed games or practices will require a clearance note from a doctor before the player is permitted to return to the ice. </a:t>
            </a:r>
          </a:p>
          <a:p>
            <a:pPr marL="622935" marR="186055" indent="-400050">
              <a:lnSpc>
                <a:spcPct val="103000"/>
              </a:lnSpc>
              <a:spcAft>
                <a:spcPts val="110"/>
              </a:spcAft>
              <a:buAutoNum type="romanLcPeriod"/>
            </a:pP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Injuries not occurring at </a:t>
            </a:r>
            <a:r>
              <a:rPr lang="en-CA" sz="1400" b="1" kern="100" dirty="0">
                <a:solidFill>
                  <a:srgbClr val="F79646"/>
                </a:solidFill>
                <a:effectLst/>
                <a:latin typeface="Verdana" panose="020B0604030504040204" pitchFamily="34" charset="0"/>
                <a:ea typeface="Verdana" panose="020B0604030504040204" pitchFamily="34" charset="0"/>
                <a:cs typeface="Verdana" panose="020B0604030504040204" pitchFamily="34" charset="0"/>
              </a:rPr>
              <a:t>HPIHA</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r>
              <a:rPr lang="en-CA" sz="1400" strike="sngStrike"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HDSHA</a:t>
            </a: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games or practices that result in missed games or practices shall require the participant to produce a Doctors clearance note before returning to play.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startAt="5"/>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Pre-existing non-injury related medical conditions that result in missed game or practices require a clearance note or signed by the individuals care giver or guardian indicating clearance to play.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startAt="5"/>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Any Injury requiring outside medical attention or deemed serious shall require the team trainer to complete the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accident/injury report form (Hockey Canada Report Form).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startAt="5"/>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The</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accident/injury report form shall be copied to the Hockey Operations Coordinator / President in a timely manner.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68580">
              <a:lnSpc>
                <a:spcPct val="107000"/>
              </a:lnSpc>
              <a:spcAft>
                <a:spcPts val="70"/>
              </a:spcAft>
            </a:pPr>
            <a:r>
              <a:rPr lang="en-CA" sz="12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6142217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B942917-E9EC-A18B-DEED-C86A68FD5188}"/>
              </a:ext>
            </a:extLst>
          </p:cNvPr>
          <p:cNvSpPr txBox="1"/>
          <p:nvPr/>
        </p:nvSpPr>
        <p:spPr>
          <a:xfrm>
            <a:off x="501445" y="886736"/>
            <a:ext cx="10127226" cy="4738990"/>
          </a:xfrm>
          <a:prstGeom prst="rect">
            <a:avLst/>
          </a:prstGeom>
          <a:noFill/>
        </p:spPr>
        <p:txBody>
          <a:bodyPr wrap="square">
            <a:spAutoFit/>
          </a:bodyPr>
          <a:lstStyle/>
          <a:p>
            <a:pPr marL="158750" indent="-6350">
              <a:lnSpc>
                <a:spcPct val="107000"/>
              </a:lnSpc>
              <a:spcAft>
                <a:spcPts val="15"/>
              </a:spcAft>
              <a:buNone/>
              <a:tabLst>
                <a:tab pos="528320" algn="ctr"/>
                <a:tab pos="1509395" algn="ctr"/>
              </a:tabLst>
            </a:pPr>
            <a:r>
              <a:rPr lang="fr-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Section 13 	UNIFORMS </a:t>
            </a:r>
          </a:p>
          <a:p>
            <a:pPr marL="68580">
              <a:lnSpc>
                <a:spcPct val="107000"/>
              </a:lnSpc>
              <a:spcAft>
                <a:spcPts val="100"/>
              </a:spcAft>
              <a:buNone/>
            </a:pPr>
            <a:r>
              <a:rPr lang="fr-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342900" marR="307340" lvl="0" indent="-342900" fontAlgn="base">
              <a:lnSpc>
                <a:spcPct val="103000"/>
              </a:lnSpc>
              <a:spcAft>
                <a:spcPts val="110"/>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The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will provide each player with a set of Home and Away game jerseys. </a:t>
            </a:r>
            <a:r>
              <a:rPr lang="fr-CA" sz="1400" u="none" strike="noStrik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These</a:t>
            </a:r>
            <a:r>
              <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fr-CA" sz="1400" u="none" strike="noStrik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Jersey’s</a:t>
            </a:r>
            <a:r>
              <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fr-CA" sz="1400" u="none" strike="noStrik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remain</a:t>
            </a:r>
            <a:r>
              <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the </a:t>
            </a:r>
            <a:r>
              <a:rPr lang="fr-CA" sz="1400" u="none" strike="noStrike" kern="100" dirty="0" err="1">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property</a:t>
            </a:r>
            <a:r>
              <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of the</a:t>
            </a:r>
            <a:r>
              <a:rPr lang="fr-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HPIHA</a:t>
            </a:r>
            <a:r>
              <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fr-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a:t>
            </a:r>
            <a:r>
              <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p>
          <a:p>
            <a:pPr marL="342900" marR="307340" lvl="0" indent="-342900" fontAlgn="base">
              <a:lnSpc>
                <a:spcPct val="103000"/>
              </a:lnSpc>
              <a:spcAft>
                <a:spcPts val="110"/>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Players will be responsible for the care and maintenance of their Jerseys during each season. iii.</a:t>
            </a:r>
            <a:r>
              <a:rPr lang="en-CA" sz="1400"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Verdana" panose="020B0604030504040204" pitchFamily="34" charset="0"/>
              </a:rPr>
              <a:t> 	</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Team colors, logos and design of uniforms will be at the discretion of the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 </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executive. iv.</a:t>
            </a:r>
            <a:r>
              <a:rPr lang="en-CA" sz="1400" u="none" strike="noStrike" kern="100" dirty="0">
                <a:solidFill>
                  <a:srgbClr val="000000"/>
                </a:solidFill>
                <a:effectLst/>
                <a:uFill>
                  <a:solidFill>
                    <a:srgbClr val="000000"/>
                  </a:solidFill>
                </a:uFill>
                <a:latin typeface="Arial" panose="020B0604020202020204" pitchFamily="34" charset="0"/>
                <a:ea typeface="Arial" panose="020B0604020202020204" pitchFamily="34" charset="0"/>
                <a:cs typeface="Verdana" panose="020B0604030504040204" pitchFamily="34" charset="0"/>
              </a:rPr>
              <a:t> 	</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All on ice personnel (pushers) must wear appropriate team colors (Jersey) per OSHA rules during games.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68580">
              <a:lnSpc>
                <a:spcPct val="107000"/>
              </a:lnSpc>
              <a:spcAft>
                <a:spcPts val="110"/>
              </a:spcAft>
              <a:buNone/>
            </a:pP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68580">
              <a:lnSpc>
                <a:spcPct val="107000"/>
              </a:lnSpc>
              <a:spcAft>
                <a:spcPts val="110"/>
              </a:spcAft>
              <a:buNone/>
            </a:pP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68580">
              <a:lnSpc>
                <a:spcPct val="107000"/>
              </a:lnSpc>
              <a:spcAft>
                <a:spcPts val="110"/>
              </a:spcAft>
              <a:buNone/>
              <a:tabLst>
                <a:tab pos="528320" algn="ctr"/>
                <a:tab pos="2733040" algn="ctr"/>
              </a:tabLst>
            </a:pPr>
            <a:r>
              <a:rPr lang="en-CA" kern="100" dirty="0">
                <a:solidFill>
                  <a:srgbClr val="000000"/>
                </a:solidFill>
                <a:effectLst/>
                <a:latin typeface="Calibri" panose="020F0502020204030204" pitchFamily="34" charset="0"/>
                <a:ea typeface="Calibri" panose="020F0502020204030204" pitchFamily="34" charset="0"/>
                <a:cs typeface="Verdana" panose="020B0604030504040204" pitchFamily="34" charset="0"/>
              </a:rPr>
              <a:t>	</a:t>
            </a:r>
            <a:r>
              <a:rPr lang="en-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Section 14 	PLAYER’S RELEASE (season and tournament)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152400">
              <a:lnSpc>
                <a:spcPct val="107000"/>
              </a:lnSpc>
              <a:spcAft>
                <a:spcPts val="45"/>
              </a:spcAft>
              <a:buNone/>
            </a:pPr>
            <a:r>
              <a:rPr lang="en-CA" sz="1400" b="1"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 written request from the player (or a family member) stating the reason for a demand of a release needs to be submitted to the President and the Hockey Operations Coordinator. Once received, a special meeting with the Executive will be held to discuss the release in which if granted, two Executive members will sign the release form. If not granted, the President will notify the player of the decision.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342900" marR="186055" lvl="0" indent="-342900" fontAlgn="base">
              <a:lnSpc>
                <a:spcPct val="103000"/>
              </a:lnSpc>
              <a:spcAft>
                <a:spcPts val="110"/>
              </a:spcAft>
              <a:buClr>
                <a:srgbClr val="000000"/>
              </a:buClr>
              <a:buSzPts val="1000"/>
              <a:buFont typeface="+mj-lt"/>
              <a:buAutoNum type="romanLcPeriod"/>
            </a:pP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A player of our Association can play with other OSHA clubs in tournament play only if the player’s </a:t>
            </a:r>
            <a:r>
              <a:rPr lang="en-CA" sz="1400" b="1" u="none" strike="noStrike" kern="100" dirty="0">
                <a:solidFill>
                  <a:srgbClr val="F79646"/>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HPIHA</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 </a:t>
            </a:r>
            <a:r>
              <a:rPr lang="en-CA" sz="1400" u="none" strike="sng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HDSHA </a:t>
            </a:r>
            <a:r>
              <a:rPr lang="en-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rPr>
              <a:t>team is not playing in that tournament or has a scheduled game during tournament play. A written request to the Hockey Operations Coordinator and cosigned by the President is needed for the release of the player for the tournament.  </a:t>
            </a:r>
            <a:endParaRPr lang="fr-CA" sz="1400" u="none" strike="noStrike" kern="100" dirty="0">
              <a:solidFill>
                <a:srgbClr val="000000"/>
              </a:solidFill>
              <a:effectLst/>
              <a:uFill>
                <a:solidFill>
                  <a:srgbClr val="000000"/>
                </a:solidFill>
              </a:uFill>
              <a:latin typeface="Verdana" panose="020B0604030504040204" pitchFamily="34" charset="0"/>
              <a:ea typeface="Verdana" panose="020B0604030504040204" pitchFamily="34" charset="0"/>
              <a:cs typeface="Verdana" panose="020B0604030504040204" pitchFamily="34" charset="0"/>
            </a:endParaRPr>
          </a:p>
          <a:p>
            <a:pPr marL="68580">
              <a:lnSpc>
                <a:spcPct val="107000"/>
              </a:lnSpc>
              <a:spcAft>
                <a:spcPts val="110"/>
              </a:spcAft>
            </a:pPr>
            <a:r>
              <a:rPr lang="en-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fr-CA" sz="14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4" name="TextBox 3">
            <a:extLst>
              <a:ext uri="{FF2B5EF4-FFF2-40B4-BE49-F238E27FC236}">
                <a16:creationId xmlns:a16="http://schemas.microsoft.com/office/drawing/2014/main" id="{4BEAA6A1-C6F7-6BBB-86F6-D6E78F0A77B6}"/>
              </a:ext>
            </a:extLst>
          </p:cNvPr>
          <p:cNvSpPr txBox="1"/>
          <p:nvPr/>
        </p:nvSpPr>
        <p:spPr>
          <a:xfrm>
            <a:off x="766916" y="5714401"/>
            <a:ext cx="6096000" cy="354200"/>
          </a:xfrm>
          <a:prstGeom prst="rect">
            <a:avLst/>
          </a:prstGeom>
          <a:noFill/>
        </p:spPr>
        <p:txBody>
          <a:bodyPr wrap="square">
            <a:spAutoFit/>
          </a:bodyPr>
          <a:lstStyle/>
          <a:p>
            <a:pPr marR="186055" fontAlgn="base">
              <a:lnSpc>
                <a:spcPct val="103000"/>
              </a:lnSpc>
              <a:spcAft>
                <a:spcPts val="110"/>
              </a:spcAft>
              <a:buClr>
                <a:srgbClr val="000000"/>
              </a:buClr>
              <a:buSzPts val="1000"/>
            </a:pPr>
            <a:r>
              <a:rPr lang="en-US" sz="1800" spc="-40" dirty="0">
                <a:highlight>
                  <a:srgbClr val="FFFF00"/>
                </a:highlight>
                <a:latin typeface="Verdana" panose="020B0604030504040204" pitchFamily="34" charset="0"/>
                <a:ea typeface="Verdana" panose="020B0604030504040204" pitchFamily="34" charset="0"/>
                <a:cs typeface="Verdana" panose="020B0604030504040204" pitchFamily="34" charset="0"/>
              </a:rPr>
              <a:t>All in favor? Opposed?</a:t>
            </a:r>
            <a:endParaRPr lang="fr-CA" sz="1800" spc="-40" dirty="0">
              <a:highlight>
                <a:srgbClr val="FFFF00"/>
              </a:highligh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0103145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a:xfrm>
            <a:off x="548641" y="950977"/>
            <a:ext cx="10995659" cy="1077849"/>
          </a:xfrm>
        </p:spPr>
        <p:style>
          <a:lnRef idx="3">
            <a:schemeClr val="lt1"/>
          </a:lnRef>
          <a:fillRef idx="1">
            <a:schemeClr val="accent1"/>
          </a:fillRef>
          <a:effectRef idx="1">
            <a:schemeClr val="accent1"/>
          </a:effectRef>
          <a:fontRef idx="minor">
            <a:schemeClr val="lt1"/>
          </a:fontRef>
        </p:style>
        <p:txBody>
          <a:bodyPr/>
          <a:lstStyle/>
          <a:p>
            <a:r>
              <a:rPr lang="fr-CA" dirty="0" err="1"/>
              <a:t>Executive</a:t>
            </a:r>
            <a:r>
              <a:rPr lang="fr-CA" dirty="0"/>
              <a:t> </a:t>
            </a:r>
            <a:r>
              <a:rPr lang="fr-CA" dirty="0" err="1"/>
              <a:t>Committee</a:t>
            </a:r>
            <a:r>
              <a:rPr lang="fr-CA" dirty="0"/>
              <a:t> nominations and </a:t>
            </a:r>
            <a:r>
              <a:rPr lang="fr-CA" dirty="0" err="1"/>
              <a:t>elections</a:t>
            </a:r>
            <a:endParaRPr lang="fr-CA" dirty="0"/>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p:txBody>
          <a:bodyPr>
            <a:normAutofit/>
          </a:bodyPr>
          <a:lstStyle/>
          <a:p>
            <a:pPr lvl="2"/>
            <a:r>
              <a:rPr lang="fr-CA" b="1" dirty="0" err="1"/>
              <a:t>Vice-president</a:t>
            </a:r>
            <a:r>
              <a:rPr lang="fr-CA" b="1" dirty="0"/>
              <a:t> - Nominations?</a:t>
            </a:r>
          </a:p>
          <a:p>
            <a:pPr lvl="2"/>
            <a:r>
              <a:rPr lang="fr-CA" b="1" dirty="0"/>
              <a:t>Hockey Operations – Nominations?  </a:t>
            </a:r>
          </a:p>
          <a:p>
            <a:pPr lvl="2"/>
            <a:r>
              <a:rPr lang="fr-CA" b="1" dirty="0"/>
              <a:t>Registrar – Nominations?</a:t>
            </a:r>
          </a:p>
          <a:p>
            <a:pPr lvl="2"/>
            <a:r>
              <a:rPr lang="fr-CA" b="1" dirty="0"/>
              <a:t>Public relations – Nominations?</a:t>
            </a:r>
          </a:p>
          <a:p>
            <a:pPr lvl="2"/>
            <a:r>
              <a:rPr lang="fr-CA" b="1" dirty="0" err="1"/>
              <a:t>Treasurer</a:t>
            </a:r>
            <a:r>
              <a:rPr lang="fr-CA" b="1" dirty="0"/>
              <a:t> (1 </a:t>
            </a:r>
            <a:r>
              <a:rPr lang="fr-CA" b="1" dirty="0" err="1"/>
              <a:t>year</a:t>
            </a:r>
            <a:r>
              <a:rPr lang="fr-CA" b="1" dirty="0"/>
              <a:t>) – Nominations?</a:t>
            </a:r>
          </a:p>
          <a:p>
            <a:pPr lvl="2"/>
            <a:endParaRPr lang="fr-CA" b="1" dirty="0"/>
          </a:p>
          <a:p>
            <a:pPr lvl="2"/>
            <a:endParaRPr lang="fr-CA" b="1" dirty="0"/>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6436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462919E4-C488-4107-9EF1-66152F8480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3467" y="678719"/>
            <a:ext cx="1090506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BF79732-4088-424C-A653-4534E43894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3467" y="6309695"/>
            <a:ext cx="10905066"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8B5574CB-8151-4554-B056-B76C1AA8A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39ABB3-DAFE-40CC-C21F-B4E18524CE97}"/>
              </a:ext>
            </a:extLst>
          </p:cNvPr>
          <p:cNvSpPr>
            <a:spLocks noGrp="1"/>
          </p:cNvSpPr>
          <p:nvPr>
            <p:ph type="title"/>
          </p:nvPr>
        </p:nvSpPr>
        <p:spPr>
          <a:xfrm>
            <a:off x="2688101" y="4142295"/>
            <a:ext cx="6815797" cy="1102805"/>
          </a:xfrm>
        </p:spPr>
        <p:txBody>
          <a:bodyPr vert="horz" lIns="91440" tIns="45720" rIns="91440" bIns="45720" rtlCol="0" anchor="b">
            <a:normAutofit/>
          </a:bodyPr>
          <a:lstStyle/>
          <a:p>
            <a:r>
              <a:rPr lang="en-US" dirty="0"/>
              <a:t>WELCOME TO THE 2025 AGM </a:t>
            </a:r>
          </a:p>
        </p:txBody>
      </p:sp>
      <p:cxnSp>
        <p:nvCxnSpPr>
          <p:cNvPr id="15" name="Straight Connector 14">
            <a:extLst>
              <a:ext uri="{FF2B5EF4-FFF2-40B4-BE49-F238E27FC236}">
                <a16:creationId xmlns:a16="http://schemas.microsoft.com/office/drawing/2014/main" id="{6D3D073F-E673-426A-939F-C2C2C2ACE5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3467" y="678719"/>
            <a:ext cx="10905066"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4" name="Picture 2" descr="Mission (Hamilton Sledgehammers)">
            <a:extLst>
              <a:ext uri="{FF2B5EF4-FFF2-40B4-BE49-F238E27FC236}">
                <a16:creationId xmlns:a16="http://schemas.microsoft.com/office/drawing/2014/main" id="{DC649BA3-132C-D71E-65A3-0964DFFA8C0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47700" y="1743495"/>
            <a:ext cx="10896600" cy="2124837"/>
          </a:xfrm>
          <a:prstGeom prst="rect">
            <a:avLst/>
          </a:prstGeom>
          <a:noFill/>
          <a:extLst>
            <a:ext uri="{909E8E84-426E-40DD-AFC4-6F175D3DCCD1}">
              <a14:hiddenFill xmlns:a14="http://schemas.microsoft.com/office/drawing/2010/main">
                <a:solidFill>
                  <a:srgbClr val="FFFFFF"/>
                </a:solidFill>
              </a14:hiddenFill>
            </a:ext>
          </a:extLst>
        </p:spPr>
      </p:pic>
      <p:cxnSp>
        <p:nvCxnSpPr>
          <p:cNvPr id="17" name="Straight Connector 16">
            <a:extLst>
              <a:ext uri="{FF2B5EF4-FFF2-40B4-BE49-F238E27FC236}">
                <a16:creationId xmlns:a16="http://schemas.microsoft.com/office/drawing/2014/main" id="{91944536-E957-40BF-93E4-DAA5CA2730C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3467" y="6309695"/>
            <a:ext cx="10905066"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81145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6513A34-A5B6-125A-FB40-1982360E1DFE}"/>
              </a:ext>
            </a:extLst>
          </p:cNvPr>
          <p:cNvSpPr/>
          <p:nvPr/>
        </p:nvSpPr>
        <p:spPr>
          <a:xfrm>
            <a:off x="782424" y="994856"/>
            <a:ext cx="10727703" cy="4524315"/>
          </a:xfrm>
          <a:prstGeom prst="rect">
            <a:avLst/>
          </a:prstGeom>
          <a:noFill/>
        </p:spPr>
        <p:txBody>
          <a:bodyPr wrap="square" lIns="91440" tIns="45720" rIns="91440" bIns="45720">
            <a:spAutoFit/>
          </a:bodyPr>
          <a:lstStyle/>
          <a:p>
            <a:pPr algn="ctr"/>
            <a:r>
              <a:rPr lang="en-US" sz="3600" b="1" cap="none" spc="0" dirty="0">
                <a:ln w="0"/>
                <a:solidFill>
                  <a:schemeClr val="accent1"/>
                </a:solidFill>
                <a:effectLst>
                  <a:outerShdw blurRad="38100" dist="25400" dir="5400000" algn="ctr" rotWithShape="0">
                    <a:srgbClr val="6E747A">
                      <a:alpha val="43000"/>
                    </a:srgbClr>
                  </a:outerShdw>
                </a:effectLst>
              </a:rPr>
              <a:t>THANK YOU EVERYONE </a:t>
            </a:r>
          </a:p>
          <a:p>
            <a:pPr algn="ctr"/>
            <a:r>
              <a:rPr lang="en-US" sz="3600" b="1" dirty="0">
                <a:ln w="0"/>
                <a:solidFill>
                  <a:schemeClr val="accent1"/>
                </a:solidFill>
                <a:effectLst>
                  <a:outerShdw blurRad="38100" dist="25400" dir="5400000" algn="ctr" rotWithShape="0">
                    <a:srgbClr val="6E747A">
                      <a:alpha val="43000"/>
                    </a:srgbClr>
                  </a:outerShdw>
                </a:effectLst>
              </a:rPr>
              <a:t>FOR THE GREAT SEASON!</a:t>
            </a:r>
          </a:p>
          <a:p>
            <a:pPr algn="ctr"/>
            <a:endParaRPr lang="en-US" sz="3600" b="1" cap="none" spc="0" dirty="0">
              <a:ln w="0"/>
              <a:solidFill>
                <a:schemeClr val="accent1"/>
              </a:solidFill>
              <a:effectLst>
                <a:outerShdw blurRad="38100" dist="25400" dir="5400000" algn="ctr" rotWithShape="0">
                  <a:srgbClr val="6E747A">
                    <a:alpha val="43000"/>
                  </a:srgbClr>
                </a:outerShdw>
              </a:effectLst>
            </a:endParaRPr>
          </a:p>
          <a:p>
            <a:pPr algn="ctr"/>
            <a:r>
              <a:rPr lang="en-US" sz="3600" b="1" dirty="0">
                <a:ln w="0"/>
                <a:solidFill>
                  <a:schemeClr val="accent1"/>
                </a:solidFill>
                <a:effectLst>
                  <a:outerShdw blurRad="38100" dist="25400" dir="5400000" algn="ctr" rotWithShape="0">
                    <a:srgbClr val="6E747A">
                      <a:alpha val="43000"/>
                    </a:srgbClr>
                  </a:outerShdw>
                </a:effectLst>
              </a:rPr>
              <a:t>WE CANNOT WAIT FOR </a:t>
            </a:r>
          </a:p>
          <a:p>
            <a:pPr algn="ctr"/>
            <a:r>
              <a:rPr lang="en-US" sz="3600" b="1" dirty="0">
                <a:ln w="0"/>
                <a:solidFill>
                  <a:schemeClr val="accent1"/>
                </a:solidFill>
                <a:effectLst>
                  <a:outerShdw blurRad="38100" dist="25400" dir="5400000" algn="ctr" rotWithShape="0">
                    <a:srgbClr val="6E747A">
                      <a:alpha val="43000"/>
                    </a:srgbClr>
                  </a:outerShdw>
                </a:effectLst>
              </a:rPr>
              <a:t>THE 2025-2026 SEASON.</a:t>
            </a:r>
          </a:p>
          <a:p>
            <a:pPr algn="ctr"/>
            <a:endParaRPr lang="en-US" sz="3600" b="1" cap="none" spc="0" dirty="0">
              <a:ln w="0"/>
              <a:solidFill>
                <a:schemeClr val="accent1"/>
              </a:solidFill>
              <a:effectLst>
                <a:outerShdw blurRad="38100" dist="25400" dir="5400000" algn="ctr" rotWithShape="0">
                  <a:srgbClr val="6E747A">
                    <a:alpha val="43000"/>
                  </a:srgbClr>
                </a:outerShdw>
              </a:effectLst>
            </a:endParaRPr>
          </a:p>
          <a:p>
            <a:pPr algn="ctr"/>
            <a:r>
              <a:rPr lang="en-US" sz="3600" b="1" dirty="0">
                <a:ln w="0"/>
                <a:solidFill>
                  <a:schemeClr val="accent1"/>
                </a:solidFill>
                <a:effectLst>
                  <a:outerShdw blurRad="38100" dist="25400" dir="5400000" algn="ctr" rotWithShape="0">
                    <a:srgbClr val="6E747A">
                      <a:alpha val="43000"/>
                    </a:srgbClr>
                  </a:outerShdw>
                </a:effectLst>
              </a:rPr>
              <a:t>GO SLEDGEHAMMERS!</a:t>
            </a:r>
            <a:endParaRPr lang="en-US" sz="3600" b="1" cap="none" spc="0" dirty="0">
              <a:ln w="0"/>
              <a:solidFill>
                <a:schemeClr val="accent1"/>
              </a:solidFill>
              <a:effectLst>
                <a:outerShdw blurRad="38100" dist="25400" dir="5400000" algn="ctr" rotWithShape="0">
                  <a:srgbClr val="6E747A">
                    <a:alpha val="43000"/>
                  </a:srgbClr>
                </a:outerShdw>
              </a:effectLst>
            </a:endParaRPr>
          </a:p>
          <a:p>
            <a:pPr algn="ctr"/>
            <a:endParaRPr lang="en-US" sz="3600" b="1"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030444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646E2-6C4B-0F81-B527-6BF58B0DE46E}"/>
              </a:ext>
            </a:extLst>
          </p:cNvPr>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fr-CA" dirty="0" err="1"/>
              <a:t>Welcome</a:t>
            </a:r>
            <a:endParaRPr lang="fr-CA" dirty="0"/>
          </a:p>
        </p:txBody>
      </p:sp>
      <p:sp>
        <p:nvSpPr>
          <p:cNvPr id="3" name="Content Placeholder 2">
            <a:extLst>
              <a:ext uri="{FF2B5EF4-FFF2-40B4-BE49-F238E27FC236}">
                <a16:creationId xmlns:a16="http://schemas.microsoft.com/office/drawing/2014/main" id="{3868A341-B34C-2A85-50E5-907167071916}"/>
              </a:ext>
            </a:extLst>
          </p:cNvPr>
          <p:cNvSpPr>
            <a:spLocks noGrp="1"/>
          </p:cNvSpPr>
          <p:nvPr>
            <p:ph idx="1"/>
          </p:nvPr>
        </p:nvSpPr>
        <p:spPr>
          <a:xfrm>
            <a:off x="548641" y="2028825"/>
            <a:ext cx="10995660" cy="3799319"/>
          </a:xfrm>
        </p:spPr>
        <p:txBody>
          <a:bodyPr>
            <a:normAutofit/>
          </a:bodyPr>
          <a:lstStyle/>
          <a:p>
            <a:r>
              <a:rPr lang="fr-CA" b="1" dirty="0"/>
              <a:t>A </a:t>
            </a:r>
            <a:r>
              <a:rPr lang="fr-CA" b="1" dirty="0" err="1"/>
              <a:t>sincere</a:t>
            </a:r>
            <a:r>
              <a:rPr lang="fr-CA" b="1" dirty="0"/>
              <a:t> </a:t>
            </a:r>
            <a:r>
              <a:rPr lang="fr-CA" b="1" dirty="0" err="1"/>
              <a:t>Thank</a:t>
            </a:r>
            <a:r>
              <a:rPr lang="fr-CA" b="1" dirty="0"/>
              <a:t> </a:t>
            </a:r>
            <a:r>
              <a:rPr lang="fr-CA" b="1" dirty="0" err="1"/>
              <a:t>you</a:t>
            </a:r>
            <a:r>
              <a:rPr lang="fr-CA" b="1" dirty="0"/>
              <a:t> to all the </a:t>
            </a:r>
            <a:r>
              <a:rPr lang="fr-CA" b="1" dirty="0" err="1"/>
              <a:t>players</a:t>
            </a:r>
            <a:r>
              <a:rPr lang="fr-CA" b="1" dirty="0"/>
              <a:t> and parents for a </a:t>
            </a:r>
            <a:r>
              <a:rPr lang="fr-CA" b="1" dirty="0" err="1"/>
              <a:t>successful</a:t>
            </a:r>
            <a:r>
              <a:rPr lang="fr-CA" b="1" dirty="0"/>
              <a:t> </a:t>
            </a:r>
            <a:r>
              <a:rPr lang="fr-CA" b="1" dirty="0" err="1"/>
              <a:t>season</a:t>
            </a:r>
            <a:r>
              <a:rPr lang="fr-CA" b="1" dirty="0"/>
              <a:t>.</a:t>
            </a:r>
          </a:p>
          <a:p>
            <a:pPr lvl="1"/>
            <a:r>
              <a:rPr lang="fr-CA" b="1" u="sng" dirty="0"/>
              <a:t>Agenda for the AGM</a:t>
            </a:r>
          </a:p>
          <a:p>
            <a:pPr lvl="2"/>
            <a:r>
              <a:rPr lang="fr-CA" b="1" dirty="0"/>
              <a:t>Financial report</a:t>
            </a:r>
          </a:p>
          <a:p>
            <a:pPr lvl="2"/>
            <a:r>
              <a:rPr lang="fr-CA" b="1" dirty="0" err="1"/>
              <a:t>Executive</a:t>
            </a:r>
            <a:r>
              <a:rPr lang="fr-CA" b="1" dirty="0"/>
              <a:t> reports</a:t>
            </a:r>
          </a:p>
          <a:p>
            <a:pPr lvl="2"/>
            <a:r>
              <a:rPr lang="fr-CA" b="1" dirty="0" err="1"/>
              <a:t>Amendments</a:t>
            </a:r>
            <a:r>
              <a:rPr lang="fr-CA" b="1" dirty="0"/>
              <a:t> to </a:t>
            </a:r>
            <a:r>
              <a:rPr lang="fr-CA" b="1" dirty="0" err="1"/>
              <a:t>our</a:t>
            </a:r>
            <a:r>
              <a:rPr lang="fr-CA" b="1" dirty="0"/>
              <a:t> Constitution</a:t>
            </a:r>
          </a:p>
          <a:p>
            <a:pPr lvl="2"/>
            <a:r>
              <a:rPr lang="fr-CA" b="1" dirty="0" err="1"/>
              <a:t>Elections</a:t>
            </a:r>
            <a:r>
              <a:rPr lang="fr-CA" b="1" dirty="0"/>
              <a:t> </a:t>
            </a:r>
          </a:p>
        </p:txBody>
      </p:sp>
      <p:pic>
        <p:nvPicPr>
          <p:cNvPr id="4" name="Picture 2" descr="Mission (Hamilton Sledgehammers)">
            <a:extLst>
              <a:ext uri="{FF2B5EF4-FFF2-40B4-BE49-F238E27FC236}">
                <a16:creationId xmlns:a16="http://schemas.microsoft.com/office/drawing/2014/main" id="{4CC659CD-36B3-E75E-677F-14410BA2509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4392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a:xfrm>
            <a:off x="598170" y="112777"/>
            <a:ext cx="10995659" cy="553974"/>
          </a:xfrm>
        </p:spPr>
        <p:style>
          <a:lnRef idx="3">
            <a:schemeClr val="lt1"/>
          </a:lnRef>
          <a:fillRef idx="1">
            <a:schemeClr val="accent1"/>
          </a:fillRef>
          <a:effectRef idx="1">
            <a:schemeClr val="accent1"/>
          </a:effectRef>
          <a:fontRef idx="minor">
            <a:schemeClr val="lt1"/>
          </a:fontRef>
        </p:style>
        <p:txBody>
          <a:bodyPr>
            <a:normAutofit fontScale="90000"/>
          </a:bodyPr>
          <a:lstStyle/>
          <a:p>
            <a:r>
              <a:rPr lang="fr-CA" dirty="0"/>
              <a:t>Financial report – Marcel </a:t>
            </a:r>
            <a:r>
              <a:rPr lang="fr-CA" dirty="0" err="1"/>
              <a:t>Kampen</a:t>
            </a:r>
            <a:endParaRPr lang="fr-CA" dirty="0"/>
          </a:p>
        </p:txBody>
      </p:sp>
      <p:pic>
        <p:nvPicPr>
          <p:cNvPr id="6" name="Content Placeholder 5">
            <a:extLst>
              <a:ext uri="{FF2B5EF4-FFF2-40B4-BE49-F238E27FC236}">
                <a16:creationId xmlns:a16="http://schemas.microsoft.com/office/drawing/2014/main" id="{57DC38DB-8712-66A0-18C5-869AE5B58671}"/>
              </a:ext>
            </a:extLst>
          </p:cNvPr>
          <p:cNvPicPr>
            <a:picLocks noGrp="1" noChangeAspect="1"/>
          </p:cNvPicPr>
          <p:nvPr>
            <p:ph idx="1"/>
          </p:nvPr>
        </p:nvPicPr>
        <p:blipFill>
          <a:blip r:embed="rId2"/>
          <a:stretch>
            <a:fillRect/>
          </a:stretch>
        </p:blipFill>
        <p:spPr>
          <a:xfrm>
            <a:off x="598170" y="666751"/>
            <a:ext cx="10557840" cy="5591174"/>
          </a:xfrm>
        </p:spPr>
      </p:pic>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3949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5F871C-EDAD-9E6B-5858-1C33505E98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6E5232-98E4-3C7E-33FA-4EC08EC41A65}"/>
              </a:ext>
            </a:extLst>
          </p:cNvPr>
          <p:cNvSpPr>
            <a:spLocks noGrp="1"/>
          </p:cNvSpPr>
          <p:nvPr>
            <p:ph type="title"/>
          </p:nvPr>
        </p:nvSpPr>
        <p:spPr>
          <a:xfrm>
            <a:off x="598170" y="112777"/>
            <a:ext cx="10995659" cy="553974"/>
          </a:xfrm>
        </p:spPr>
        <p:style>
          <a:lnRef idx="3">
            <a:schemeClr val="lt1"/>
          </a:lnRef>
          <a:fillRef idx="1">
            <a:schemeClr val="accent1"/>
          </a:fillRef>
          <a:effectRef idx="1">
            <a:schemeClr val="accent1"/>
          </a:effectRef>
          <a:fontRef idx="minor">
            <a:schemeClr val="lt1"/>
          </a:fontRef>
        </p:style>
        <p:txBody>
          <a:bodyPr>
            <a:normAutofit fontScale="90000"/>
          </a:bodyPr>
          <a:lstStyle/>
          <a:p>
            <a:r>
              <a:rPr lang="fr-CA" dirty="0"/>
              <a:t>Financial report – Marcel </a:t>
            </a:r>
            <a:r>
              <a:rPr lang="fr-CA" dirty="0" err="1"/>
              <a:t>Kampen</a:t>
            </a:r>
            <a:endParaRPr lang="fr-CA" dirty="0"/>
          </a:p>
        </p:txBody>
      </p:sp>
      <p:pic>
        <p:nvPicPr>
          <p:cNvPr id="4" name="Picture 2" descr="Mission (Hamilton Sledgehammers)">
            <a:extLst>
              <a:ext uri="{FF2B5EF4-FFF2-40B4-BE49-F238E27FC236}">
                <a16:creationId xmlns:a16="http://schemas.microsoft.com/office/drawing/2014/main" id="{FECC0A3E-4874-365C-E254-BD429DA0F80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pic>
        <p:nvPicPr>
          <p:cNvPr id="8" name="Content Placeholder 7">
            <a:extLst>
              <a:ext uri="{FF2B5EF4-FFF2-40B4-BE49-F238E27FC236}">
                <a16:creationId xmlns:a16="http://schemas.microsoft.com/office/drawing/2014/main" id="{9809D1EF-8EC9-72AB-B285-605C4C34D2C8}"/>
              </a:ext>
            </a:extLst>
          </p:cNvPr>
          <p:cNvPicPr>
            <a:picLocks noGrp="1" noChangeAspect="1"/>
          </p:cNvPicPr>
          <p:nvPr>
            <p:ph idx="1"/>
          </p:nvPr>
        </p:nvPicPr>
        <p:blipFill>
          <a:blip r:embed="rId3"/>
          <a:stretch>
            <a:fillRect/>
          </a:stretch>
        </p:blipFill>
        <p:spPr>
          <a:xfrm>
            <a:off x="666750" y="765028"/>
            <a:ext cx="10943808" cy="5407171"/>
          </a:xfrm>
        </p:spPr>
      </p:pic>
    </p:spTree>
    <p:extLst>
      <p:ext uri="{BB962C8B-B14F-4D97-AF65-F5344CB8AC3E}">
        <p14:creationId xmlns:p14="http://schemas.microsoft.com/office/powerpoint/2010/main" val="2120813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fr-CA" dirty="0"/>
              <a:t>HDSHA </a:t>
            </a:r>
            <a:r>
              <a:rPr lang="fr-CA" dirty="0" err="1"/>
              <a:t>President</a:t>
            </a:r>
            <a:r>
              <a:rPr lang="fr-CA" dirty="0"/>
              <a:t> – Mike Séguin</a:t>
            </a:r>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p:txBody>
          <a:bodyPr>
            <a:normAutofit/>
          </a:bodyPr>
          <a:lstStyle/>
          <a:p>
            <a:r>
              <a:rPr lang="fr-CA" b="1" u="sng" dirty="0" err="1"/>
              <a:t>Re-cap</a:t>
            </a:r>
            <a:r>
              <a:rPr lang="fr-CA" b="1" u="sng" dirty="0"/>
              <a:t> on </a:t>
            </a:r>
            <a:r>
              <a:rPr lang="fr-CA" b="1" u="sng" dirty="0" err="1"/>
              <a:t>season</a:t>
            </a:r>
            <a:r>
              <a:rPr lang="fr-CA" b="1" u="sng" dirty="0"/>
              <a:t>:</a:t>
            </a:r>
          </a:p>
          <a:p>
            <a:pPr lvl="1"/>
            <a:r>
              <a:rPr lang="fr-CA" b="1" dirty="0"/>
              <a:t>Great </a:t>
            </a:r>
            <a:r>
              <a:rPr lang="fr-CA" b="1" dirty="0" err="1"/>
              <a:t>showing</a:t>
            </a:r>
            <a:r>
              <a:rPr lang="fr-CA" b="1" dirty="0"/>
              <a:t> by all </a:t>
            </a:r>
            <a:r>
              <a:rPr lang="fr-CA" b="1" dirty="0" err="1"/>
              <a:t>three</a:t>
            </a:r>
            <a:r>
              <a:rPr lang="fr-CA" b="1" dirty="0"/>
              <a:t> teams. </a:t>
            </a:r>
          </a:p>
          <a:p>
            <a:pPr lvl="1"/>
            <a:r>
              <a:rPr lang="fr-CA" b="1" dirty="0"/>
              <a:t>All teams </a:t>
            </a:r>
            <a:r>
              <a:rPr lang="fr-CA" b="1" dirty="0" err="1"/>
              <a:t>participated</a:t>
            </a:r>
            <a:r>
              <a:rPr lang="fr-CA" b="1" dirty="0"/>
              <a:t> in </a:t>
            </a:r>
            <a:r>
              <a:rPr lang="fr-CA" b="1" dirty="0" err="1"/>
              <a:t>three</a:t>
            </a:r>
            <a:r>
              <a:rPr lang="fr-CA" b="1" dirty="0"/>
              <a:t> </a:t>
            </a:r>
            <a:r>
              <a:rPr lang="fr-CA" b="1" dirty="0" err="1"/>
              <a:t>tournaments</a:t>
            </a:r>
            <a:r>
              <a:rPr lang="fr-CA" b="1" dirty="0"/>
              <a:t> </a:t>
            </a:r>
            <a:r>
              <a:rPr lang="fr-CA" b="1" dirty="0" err="1"/>
              <a:t>this</a:t>
            </a:r>
            <a:r>
              <a:rPr lang="fr-CA" b="1" dirty="0"/>
              <a:t> </a:t>
            </a:r>
            <a:r>
              <a:rPr lang="fr-CA" b="1" dirty="0" err="1"/>
              <a:t>year</a:t>
            </a:r>
            <a:r>
              <a:rPr lang="fr-CA" b="1" dirty="0"/>
              <a:t>. </a:t>
            </a:r>
            <a:r>
              <a:rPr lang="fr-CA" b="1" dirty="0" err="1"/>
              <a:t>Again</a:t>
            </a:r>
            <a:r>
              <a:rPr lang="fr-CA" b="1" dirty="0"/>
              <a:t>, a </a:t>
            </a:r>
            <a:r>
              <a:rPr lang="fr-CA" b="1" dirty="0" err="1"/>
              <a:t>great</a:t>
            </a:r>
            <a:r>
              <a:rPr lang="fr-CA" b="1" dirty="0"/>
              <a:t> </a:t>
            </a:r>
            <a:r>
              <a:rPr lang="fr-CA" b="1" dirty="0" err="1"/>
              <a:t>showing</a:t>
            </a:r>
            <a:r>
              <a:rPr lang="fr-CA" b="1" dirty="0"/>
              <a:t> </a:t>
            </a:r>
            <a:r>
              <a:rPr lang="fr-CA" b="1" dirty="0" err="1"/>
              <a:t>from</a:t>
            </a:r>
            <a:r>
              <a:rPr lang="fr-CA" b="1" dirty="0"/>
              <a:t> all </a:t>
            </a:r>
            <a:r>
              <a:rPr lang="fr-CA" b="1" dirty="0" err="1"/>
              <a:t>three</a:t>
            </a:r>
            <a:r>
              <a:rPr lang="fr-CA" b="1" dirty="0"/>
              <a:t> teams in </a:t>
            </a:r>
            <a:r>
              <a:rPr lang="fr-CA" b="1" dirty="0" err="1"/>
              <a:t>these</a:t>
            </a:r>
            <a:r>
              <a:rPr lang="fr-CA" b="1" dirty="0"/>
              <a:t> </a:t>
            </a:r>
            <a:r>
              <a:rPr lang="fr-CA" b="1" dirty="0" err="1"/>
              <a:t>tournaments</a:t>
            </a:r>
            <a:r>
              <a:rPr lang="fr-CA" b="1" dirty="0"/>
              <a:t>. </a:t>
            </a:r>
          </a:p>
          <a:p>
            <a:pPr lvl="1"/>
            <a:r>
              <a:rPr lang="fr-CA" b="1" dirty="0"/>
              <a:t>The </a:t>
            </a:r>
            <a:r>
              <a:rPr lang="fr-CA" b="1" dirty="0" err="1"/>
              <a:t>Executive</a:t>
            </a:r>
            <a:r>
              <a:rPr lang="fr-CA" b="1" dirty="0"/>
              <a:t> </a:t>
            </a:r>
            <a:r>
              <a:rPr lang="fr-CA" b="1" dirty="0" err="1"/>
              <a:t>Committee</a:t>
            </a:r>
            <a:r>
              <a:rPr lang="fr-CA" b="1" dirty="0"/>
              <a:t> </a:t>
            </a:r>
            <a:r>
              <a:rPr lang="fr-CA" b="1" dirty="0" err="1"/>
              <a:t>would</a:t>
            </a:r>
            <a:r>
              <a:rPr lang="fr-CA" b="1" dirty="0"/>
              <a:t> like to </a:t>
            </a:r>
            <a:r>
              <a:rPr lang="fr-CA" b="1" dirty="0" err="1"/>
              <a:t>say</a:t>
            </a:r>
            <a:r>
              <a:rPr lang="fr-CA" b="1" dirty="0"/>
              <a:t> a </a:t>
            </a:r>
            <a:r>
              <a:rPr lang="fr-CA" b="1" dirty="0" err="1"/>
              <a:t>Thank</a:t>
            </a:r>
            <a:r>
              <a:rPr lang="fr-CA" b="1" dirty="0"/>
              <a:t> </a:t>
            </a:r>
            <a:r>
              <a:rPr lang="fr-CA" b="1" dirty="0" err="1"/>
              <a:t>you</a:t>
            </a:r>
            <a:r>
              <a:rPr lang="fr-CA" b="1" dirty="0"/>
              <a:t> to all the coaches, managers, </a:t>
            </a:r>
            <a:r>
              <a:rPr lang="fr-CA" b="1" dirty="0" err="1"/>
              <a:t>trainers</a:t>
            </a:r>
            <a:r>
              <a:rPr lang="fr-CA" b="1" dirty="0"/>
              <a:t>, </a:t>
            </a:r>
            <a:r>
              <a:rPr lang="fr-CA" b="1" dirty="0" err="1"/>
              <a:t>pushers</a:t>
            </a:r>
            <a:r>
              <a:rPr lang="fr-CA" b="1" dirty="0"/>
              <a:t>…for </a:t>
            </a:r>
            <a:r>
              <a:rPr lang="fr-CA" b="1" dirty="0" err="1"/>
              <a:t>your</a:t>
            </a:r>
            <a:r>
              <a:rPr lang="fr-CA" b="1" dirty="0"/>
              <a:t> help </a:t>
            </a:r>
            <a:r>
              <a:rPr lang="fr-CA" b="1" dirty="0" err="1"/>
              <a:t>with</a:t>
            </a:r>
            <a:r>
              <a:rPr lang="fr-CA" b="1" dirty="0"/>
              <a:t> the </a:t>
            </a:r>
            <a:r>
              <a:rPr lang="fr-CA" b="1" dirty="0" err="1"/>
              <a:t>players</a:t>
            </a:r>
            <a:r>
              <a:rPr lang="fr-CA" b="1" dirty="0"/>
              <a:t> </a:t>
            </a:r>
            <a:r>
              <a:rPr lang="fr-CA" b="1" dirty="0" err="1"/>
              <a:t>during</a:t>
            </a:r>
            <a:r>
              <a:rPr lang="fr-CA" b="1" dirty="0"/>
              <a:t> the </a:t>
            </a:r>
            <a:r>
              <a:rPr lang="fr-CA" b="1" dirty="0" err="1"/>
              <a:t>season</a:t>
            </a:r>
            <a:r>
              <a:rPr lang="fr-CA" b="1" dirty="0"/>
              <a:t>.  </a:t>
            </a:r>
          </a:p>
          <a:p>
            <a:pPr marL="274320" lvl="1" indent="0">
              <a:buNone/>
            </a:pPr>
            <a:endParaRPr lang="fr-CA" dirty="0"/>
          </a:p>
          <a:p>
            <a:pPr lvl="1"/>
            <a:endParaRPr lang="fr-CA" dirty="0"/>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0331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fr-CA" dirty="0"/>
              <a:t>HDSHA </a:t>
            </a:r>
            <a:r>
              <a:rPr lang="fr-CA" dirty="0" err="1"/>
              <a:t>President</a:t>
            </a:r>
            <a:r>
              <a:rPr lang="fr-CA" dirty="0"/>
              <a:t> – Mike Séguin</a:t>
            </a:r>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p:txBody>
          <a:bodyPr>
            <a:normAutofit/>
          </a:bodyPr>
          <a:lstStyle/>
          <a:p>
            <a:r>
              <a:rPr lang="fr-CA" b="1" u="sng" dirty="0"/>
              <a:t>Next </a:t>
            </a:r>
            <a:r>
              <a:rPr lang="fr-CA" b="1" u="sng" dirty="0" err="1"/>
              <a:t>season</a:t>
            </a:r>
            <a:r>
              <a:rPr lang="fr-CA" b="1" u="sng" dirty="0"/>
              <a:t> for </a:t>
            </a:r>
            <a:r>
              <a:rPr lang="fr-CA" b="1" u="sng" dirty="0" err="1"/>
              <a:t>our</a:t>
            </a:r>
            <a:r>
              <a:rPr lang="fr-CA" b="1" u="sng" dirty="0"/>
              <a:t> Association:</a:t>
            </a:r>
          </a:p>
          <a:p>
            <a:pPr lvl="1"/>
            <a:r>
              <a:rPr lang="fr-CA" b="1" dirty="0" err="1"/>
              <a:t>Waiting</a:t>
            </a:r>
            <a:r>
              <a:rPr lang="fr-CA" b="1" dirty="0"/>
              <a:t> on the City to </a:t>
            </a:r>
            <a:r>
              <a:rPr lang="fr-CA" b="1" dirty="0" err="1"/>
              <a:t>confirm</a:t>
            </a:r>
            <a:r>
              <a:rPr lang="fr-CA" b="1" dirty="0"/>
              <a:t> </a:t>
            </a:r>
            <a:r>
              <a:rPr lang="fr-CA" b="1" dirty="0" err="1"/>
              <a:t>our</a:t>
            </a:r>
            <a:r>
              <a:rPr lang="fr-CA" b="1" dirty="0"/>
              <a:t> Ice for </a:t>
            </a:r>
            <a:r>
              <a:rPr lang="fr-CA" b="1" dirty="0" err="1"/>
              <a:t>next</a:t>
            </a:r>
            <a:r>
              <a:rPr lang="fr-CA" b="1" dirty="0"/>
              <a:t> </a:t>
            </a:r>
            <a:r>
              <a:rPr lang="fr-CA" b="1" dirty="0" err="1"/>
              <a:t>season</a:t>
            </a:r>
            <a:r>
              <a:rPr lang="fr-CA" b="1" dirty="0"/>
              <a:t> but </a:t>
            </a:r>
            <a:r>
              <a:rPr lang="fr-CA" b="1" dirty="0" err="1"/>
              <a:t>should</a:t>
            </a:r>
            <a:r>
              <a:rPr lang="fr-CA" b="1" dirty="0"/>
              <a:t> </a:t>
            </a:r>
            <a:r>
              <a:rPr lang="fr-CA" b="1" dirty="0" err="1"/>
              <a:t>remain</a:t>
            </a:r>
            <a:r>
              <a:rPr lang="fr-CA" b="1" dirty="0"/>
              <a:t> the </a:t>
            </a:r>
            <a:r>
              <a:rPr lang="fr-CA" b="1" dirty="0" err="1"/>
              <a:t>same</a:t>
            </a:r>
            <a:r>
              <a:rPr lang="fr-CA" b="1" dirty="0"/>
              <a:t>.</a:t>
            </a:r>
          </a:p>
          <a:p>
            <a:pPr lvl="1"/>
            <a:r>
              <a:rPr lang="fr-CA" b="1" dirty="0" err="1"/>
              <a:t>We</a:t>
            </a:r>
            <a:r>
              <a:rPr lang="fr-CA" b="1" dirty="0"/>
              <a:t> are </a:t>
            </a:r>
            <a:r>
              <a:rPr lang="fr-CA" b="1" dirty="0" err="1"/>
              <a:t>hoping</a:t>
            </a:r>
            <a:r>
              <a:rPr lang="fr-CA" b="1" dirty="0"/>
              <a:t> to have </a:t>
            </a:r>
            <a:r>
              <a:rPr lang="fr-CA" b="1" dirty="0" err="1"/>
              <a:t>players</a:t>
            </a:r>
            <a:r>
              <a:rPr lang="fr-CA" b="1" dirty="0"/>
              <a:t> </a:t>
            </a:r>
            <a:r>
              <a:rPr lang="fr-CA" b="1" dirty="0" err="1"/>
              <a:t>commitments</a:t>
            </a:r>
            <a:r>
              <a:rPr lang="fr-CA" b="1" dirty="0"/>
              <a:t> as </a:t>
            </a:r>
            <a:r>
              <a:rPr lang="fr-CA" b="1" dirty="0" err="1"/>
              <a:t>soon</a:t>
            </a:r>
            <a:r>
              <a:rPr lang="fr-CA" b="1" dirty="0"/>
              <a:t> as possible </a:t>
            </a:r>
            <a:r>
              <a:rPr lang="fr-CA" b="1" dirty="0" err="1"/>
              <a:t>since</a:t>
            </a:r>
            <a:r>
              <a:rPr lang="fr-CA" b="1" dirty="0"/>
              <a:t> </a:t>
            </a:r>
            <a:r>
              <a:rPr lang="fr-CA" b="1" dirty="0" err="1"/>
              <a:t>we</a:t>
            </a:r>
            <a:r>
              <a:rPr lang="fr-CA" b="1" dirty="0"/>
              <a:t> </a:t>
            </a:r>
            <a:r>
              <a:rPr lang="fr-CA" b="1" dirty="0" err="1"/>
              <a:t>need</a:t>
            </a:r>
            <a:r>
              <a:rPr lang="fr-CA" b="1" dirty="0"/>
              <a:t> to </a:t>
            </a:r>
            <a:r>
              <a:rPr lang="fr-CA" b="1" dirty="0" err="1"/>
              <a:t>confirm</a:t>
            </a:r>
            <a:r>
              <a:rPr lang="fr-CA" b="1" dirty="0"/>
              <a:t> by </a:t>
            </a:r>
            <a:r>
              <a:rPr lang="fr-CA" b="1" u="sng" dirty="0"/>
              <a:t>August 1st </a:t>
            </a:r>
            <a:r>
              <a:rPr lang="fr-CA" b="1" dirty="0" err="1"/>
              <a:t>our</a:t>
            </a:r>
            <a:r>
              <a:rPr lang="fr-CA" b="1" dirty="0"/>
              <a:t> </a:t>
            </a:r>
            <a:r>
              <a:rPr lang="fr-CA" b="1" dirty="0" err="1"/>
              <a:t>number</a:t>
            </a:r>
            <a:r>
              <a:rPr lang="fr-CA" b="1" dirty="0"/>
              <a:t> of teams </a:t>
            </a:r>
            <a:r>
              <a:rPr lang="fr-CA" b="1" dirty="0" err="1"/>
              <a:t>participating</a:t>
            </a:r>
            <a:r>
              <a:rPr lang="fr-CA" b="1" dirty="0"/>
              <a:t> in OSHA </a:t>
            </a:r>
            <a:r>
              <a:rPr lang="fr-CA" b="1" dirty="0" err="1"/>
              <a:t>next</a:t>
            </a:r>
            <a:r>
              <a:rPr lang="fr-CA" b="1" dirty="0"/>
              <a:t> </a:t>
            </a:r>
            <a:r>
              <a:rPr lang="fr-CA" b="1" dirty="0" err="1"/>
              <a:t>season</a:t>
            </a:r>
            <a:r>
              <a:rPr lang="fr-CA" b="1" dirty="0"/>
              <a:t>.</a:t>
            </a:r>
          </a:p>
          <a:p>
            <a:pPr lvl="1"/>
            <a:r>
              <a:rPr lang="fr-CA" b="1" dirty="0" err="1"/>
              <a:t>We</a:t>
            </a:r>
            <a:r>
              <a:rPr lang="fr-CA" b="1" dirty="0"/>
              <a:t> are </a:t>
            </a:r>
            <a:r>
              <a:rPr lang="fr-CA" b="1" dirty="0" err="1"/>
              <a:t>expecting</a:t>
            </a:r>
            <a:r>
              <a:rPr lang="fr-CA" b="1" dirty="0"/>
              <a:t> to have more new </a:t>
            </a:r>
            <a:r>
              <a:rPr lang="fr-CA" b="1" dirty="0" err="1"/>
              <a:t>players</a:t>
            </a:r>
            <a:r>
              <a:rPr lang="fr-CA" b="1" dirty="0"/>
              <a:t> </a:t>
            </a:r>
            <a:r>
              <a:rPr lang="fr-CA" b="1" dirty="0" err="1"/>
              <a:t>next</a:t>
            </a:r>
            <a:r>
              <a:rPr lang="fr-CA" b="1" dirty="0"/>
              <a:t> </a:t>
            </a:r>
            <a:r>
              <a:rPr lang="fr-CA" b="1" dirty="0" err="1"/>
              <a:t>season</a:t>
            </a:r>
            <a:r>
              <a:rPr lang="fr-CA" b="1" dirty="0"/>
              <a:t> in all teams. </a:t>
            </a:r>
            <a:r>
              <a:rPr lang="fr-CA" b="1" dirty="0" err="1"/>
              <a:t>We</a:t>
            </a:r>
            <a:r>
              <a:rPr lang="fr-CA" b="1" dirty="0"/>
              <a:t> </a:t>
            </a:r>
            <a:r>
              <a:rPr lang="fr-CA" b="1" dirty="0" err="1"/>
              <a:t>want</a:t>
            </a:r>
            <a:r>
              <a:rPr lang="fr-CA" b="1" dirty="0"/>
              <a:t> to </a:t>
            </a:r>
            <a:r>
              <a:rPr lang="fr-CA" b="1" dirty="0" err="1"/>
              <a:t>see</a:t>
            </a:r>
            <a:r>
              <a:rPr lang="fr-CA" b="1" dirty="0"/>
              <a:t> a </a:t>
            </a:r>
            <a:r>
              <a:rPr lang="fr-CA" b="1" dirty="0" err="1"/>
              <a:t>continuing</a:t>
            </a:r>
            <a:r>
              <a:rPr lang="fr-CA" b="1" dirty="0"/>
              <a:t> </a:t>
            </a:r>
            <a:r>
              <a:rPr lang="fr-CA" b="1" dirty="0" err="1"/>
              <a:t>growth</a:t>
            </a:r>
            <a:r>
              <a:rPr lang="fr-CA" b="1" dirty="0"/>
              <a:t> </a:t>
            </a:r>
            <a:r>
              <a:rPr lang="fr-CA" b="1" dirty="0" err="1"/>
              <a:t>with</a:t>
            </a:r>
            <a:r>
              <a:rPr lang="fr-CA" b="1" dirty="0"/>
              <a:t> </a:t>
            </a:r>
            <a:r>
              <a:rPr lang="fr-CA" b="1" dirty="0" err="1"/>
              <a:t>our</a:t>
            </a:r>
            <a:r>
              <a:rPr lang="fr-CA" b="1" dirty="0"/>
              <a:t> </a:t>
            </a:r>
            <a:r>
              <a:rPr lang="fr-CA" b="1" dirty="0" err="1"/>
              <a:t>numbers</a:t>
            </a:r>
            <a:r>
              <a:rPr lang="fr-CA" b="1" dirty="0"/>
              <a:t> and </a:t>
            </a:r>
            <a:r>
              <a:rPr lang="fr-CA" b="1" dirty="0" err="1"/>
              <a:t>maybe</a:t>
            </a:r>
            <a:r>
              <a:rPr lang="fr-CA" b="1" dirty="0"/>
              <a:t> </a:t>
            </a:r>
            <a:r>
              <a:rPr lang="fr-CA" b="1" dirty="0" err="1"/>
              <a:t>add</a:t>
            </a:r>
            <a:r>
              <a:rPr lang="fr-CA" b="1" dirty="0"/>
              <a:t> a 4th team!</a:t>
            </a:r>
          </a:p>
          <a:p>
            <a:pPr lvl="1"/>
            <a:r>
              <a:rPr lang="fr-CA" b="1" dirty="0" err="1"/>
              <a:t>We</a:t>
            </a:r>
            <a:r>
              <a:rPr lang="fr-CA" b="1" dirty="0"/>
              <a:t> are </a:t>
            </a:r>
            <a:r>
              <a:rPr lang="fr-CA" b="1" dirty="0" err="1"/>
              <a:t>always</a:t>
            </a:r>
            <a:r>
              <a:rPr lang="fr-CA" b="1" dirty="0"/>
              <a:t> </a:t>
            </a:r>
            <a:r>
              <a:rPr lang="fr-CA" b="1" dirty="0" err="1"/>
              <a:t>looking</a:t>
            </a:r>
            <a:r>
              <a:rPr lang="fr-CA" b="1" dirty="0"/>
              <a:t> for </a:t>
            </a:r>
            <a:r>
              <a:rPr lang="fr-CA" b="1" dirty="0" err="1"/>
              <a:t>volunteers</a:t>
            </a:r>
            <a:r>
              <a:rPr lang="fr-CA" b="1" dirty="0"/>
              <a:t> for coach, trainer, managers, </a:t>
            </a:r>
            <a:r>
              <a:rPr lang="fr-CA" b="1" dirty="0" err="1"/>
              <a:t>pushers</a:t>
            </a:r>
            <a:r>
              <a:rPr lang="fr-CA" b="1" dirty="0"/>
              <a:t> and to help </a:t>
            </a:r>
            <a:r>
              <a:rPr lang="fr-CA" b="1" dirty="0" err="1"/>
              <a:t>with</a:t>
            </a:r>
            <a:r>
              <a:rPr lang="fr-CA" b="1" dirty="0"/>
              <a:t> </a:t>
            </a:r>
            <a:r>
              <a:rPr lang="fr-CA" b="1" dirty="0" err="1"/>
              <a:t>fundraisers</a:t>
            </a:r>
            <a:r>
              <a:rPr lang="fr-CA" b="1" dirty="0"/>
              <a:t>. All help </a:t>
            </a:r>
            <a:r>
              <a:rPr lang="fr-CA" b="1" dirty="0" err="1"/>
              <a:t>is</a:t>
            </a:r>
            <a:r>
              <a:rPr lang="fr-CA" b="1" dirty="0"/>
              <a:t> </a:t>
            </a:r>
            <a:r>
              <a:rPr lang="fr-CA" b="1" dirty="0" err="1"/>
              <a:t>greatly</a:t>
            </a:r>
            <a:r>
              <a:rPr lang="fr-CA" b="1" dirty="0"/>
              <a:t> </a:t>
            </a:r>
            <a:r>
              <a:rPr lang="fr-CA" b="1" dirty="0" err="1"/>
              <a:t>appreciated</a:t>
            </a:r>
            <a:r>
              <a:rPr lang="fr-CA" b="1" dirty="0"/>
              <a:t>.</a:t>
            </a:r>
          </a:p>
          <a:p>
            <a:pPr marL="274320" lvl="1" indent="0">
              <a:buNone/>
            </a:pPr>
            <a:endParaRPr lang="fr-CA" b="1" dirty="0"/>
          </a:p>
          <a:p>
            <a:pPr marL="274320" lvl="1" indent="0">
              <a:buNone/>
            </a:pPr>
            <a:endParaRPr lang="fr-CA" dirty="0"/>
          </a:p>
          <a:p>
            <a:pPr lvl="1"/>
            <a:endParaRPr lang="fr-CA" dirty="0"/>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0951269"/>
      </p:ext>
    </p:extLst>
  </p:cSld>
  <p:clrMapOvr>
    <a:masterClrMapping/>
  </p:clrMapOvr>
</p:sld>
</file>

<file path=ppt/theme/theme1.xml><?xml version="1.0" encoding="utf-8"?>
<a:theme xmlns:a="http://schemas.openxmlformats.org/drawingml/2006/main" name="TribuneVTI">
  <a:themeElements>
    <a:clrScheme name="amasis">
      <a:dk1>
        <a:sysClr val="windowText" lastClr="000000"/>
      </a:dk1>
      <a:lt1>
        <a:sysClr val="window" lastClr="FFFFFF"/>
      </a:lt1>
      <a:dk2>
        <a:srgbClr val="470401"/>
      </a:dk2>
      <a:lt2>
        <a:srgbClr val="EBE2E2"/>
      </a:lt2>
      <a:accent1>
        <a:srgbClr val="BD1209"/>
      </a:accent1>
      <a:accent2>
        <a:srgbClr val="F40600"/>
      </a:accent2>
      <a:accent3>
        <a:srgbClr val="F26216"/>
      </a:accent3>
      <a:accent4>
        <a:srgbClr val="F0800D"/>
      </a:accent4>
      <a:accent5>
        <a:srgbClr val="3EA8B6"/>
      </a:accent5>
      <a:accent6>
        <a:srgbClr val="005B6B"/>
      </a:accent6>
      <a:hlink>
        <a:srgbClr val="F40600"/>
      </a:hlink>
      <a:folHlink>
        <a:srgbClr val="1C7E8E"/>
      </a:folHlink>
    </a:clrScheme>
    <a:fontScheme name="Amasis-Univers">
      <a:majorFont>
        <a:latin typeface="Amasis MT Pro Medium"/>
        <a:ea typeface=""/>
        <a:cs typeface=""/>
      </a:majorFont>
      <a:minorFont>
        <a:latin typeface="Univer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ibuneVTI" id="{4D84C650-59FC-4F6B-ADA6-B11C508FF6CE}" vid="{0E07EAE6-ACBC-4250-8522-FC108A45043A}"/>
    </a:ext>
  </a:extLst>
</a:theme>
</file>

<file path=docProps/app.xml><?xml version="1.0" encoding="utf-8"?>
<Properties xmlns="http://schemas.openxmlformats.org/officeDocument/2006/extended-properties" xmlns:vt="http://schemas.openxmlformats.org/officeDocument/2006/docPropsVTypes">
  <TotalTime>232</TotalTime>
  <Words>4263</Words>
  <Application>Microsoft Office PowerPoint</Application>
  <PresentationFormat>Widescreen</PresentationFormat>
  <Paragraphs>319</Paragraphs>
  <Slides>40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Amasis MT Pro Medium</vt:lpstr>
      <vt:lpstr>Arial</vt:lpstr>
      <vt:lpstr>Calibri</vt:lpstr>
      <vt:lpstr>Univers Light</vt:lpstr>
      <vt:lpstr>Verdana</vt:lpstr>
      <vt:lpstr>TribuneVTI</vt:lpstr>
      <vt:lpstr>PowerPoint Presentation</vt:lpstr>
      <vt:lpstr>Team presentation</vt:lpstr>
      <vt:lpstr>Supper</vt:lpstr>
      <vt:lpstr>WELCOME TO THE 2025 AGM </vt:lpstr>
      <vt:lpstr>Welcome</vt:lpstr>
      <vt:lpstr>Financial report – Marcel Kampen</vt:lpstr>
      <vt:lpstr>Financial report – Marcel Kampen</vt:lpstr>
      <vt:lpstr>HDSHA President – Mike Séguin</vt:lpstr>
      <vt:lpstr>HDSHA President – Mike Séguin</vt:lpstr>
      <vt:lpstr>HDSHA President – Mike Séguin</vt:lpstr>
      <vt:lpstr>Executive reports</vt:lpstr>
      <vt:lpstr>HDSHA Constitutional Amendments</vt:lpstr>
      <vt:lpstr>HDSHA Constitutional Amendments</vt:lpstr>
      <vt:lpstr>HDSHA Constitutional Amendments</vt:lpstr>
      <vt:lpstr>HDSHA Constitutional Amendments</vt:lpstr>
      <vt:lpstr>HDSHA Constitutional Amendments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Executive Committee nominations and elections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SEGUIN</dc:creator>
  <cp:lastModifiedBy>MIKE SEGUIN</cp:lastModifiedBy>
  <cp:revision>2</cp:revision>
  <dcterms:created xsi:type="dcterms:W3CDTF">2024-04-16T22:44:21Z</dcterms:created>
  <dcterms:modified xsi:type="dcterms:W3CDTF">2025-05-08T00:57:42Z</dcterms:modified>
</cp:coreProperties>
</file>